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IBM Plex Sans"/>
      <p:regular r:id="rId45"/>
      <p:bold r:id="rId46"/>
      <p:italic r:id="rId47"/>
      <p:boldItalic r:id="rId48"/>
    </p:embeddedFont>
    <p:embeddedFont>
      <p:font typeface="Roboto"/>
      <p:regular r:id="rId49"/>
      <p:bold r:id="rId50"/>
      <p:italic r:id="rId51"/>
      <p:boldItalic r:id="rId52"/>
    </p:embeddedFont>
    <p:embeddedFont>
      <p:font typeface="IBM Plex Sans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97">
          <p15:clr>
            <a:srgbClr val="9AA0A6"/>
          </p15:clr>
        </p15:guide>
        <p15:guide id="2" pos="290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97" orient="horz"/>
        <p:guide pos="290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IBMPlexSans-bold.fntdata"/><Relationship Id="rId45" Type="http://schemas.openxmlformats.org/officeDocument/2006/relationships/font" Target="fonts/IBMPlex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BMPlexSans-boldItalic.fntdata"/><Relationship Id="rId47" Type="http://schemas.openxmlformats.org/officeDocument/2006/relationships/font" Target="fonts/IBMPlexSans-italic.fntdata"/><Relationship Id="rId49"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IBMPlexSansSemiBold-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IBMPlexSansSemiBold-italic.fntdata"/><Relationship Id="rId10" Type="http://schemas.openxmlformats.org/officeDocument/2006/relationships/slide" Target="slides/slide4.xml"/><Relationship Id="rId54" Type="http://schemas.openxmlformats.org/officeDocument/2006/relationships/font" Target="fonts/IBMPlexSansSemiBold-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IBMPlexSans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sergey.ru/timer/?t=300" TargetMode="External"/><Relationship Id="rId3" Type="http://schemas.openxmlformats.org/officeDocument/2006/relationships/hyperlink" Target="https://onlinetimer.ru/#!/timer/2022-01-14T13:30:46.171Z/2022-01-14T13:30:46.171Z/forward/0/2/100/t/ru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9cd3b7c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9cd3b7c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a88ad15b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a88ad15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9cd3b7ca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9cd3b7c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99ae5b3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99ae5b3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9cd3b7c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9cd3b7c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8be1b990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58be1b990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8be1b990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58be1b990e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58be1b990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58be1b990e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81ba7d4a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081ba7d4ae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7d5df1c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57d5df1c1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99ae5b3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99ae5b3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8be1b990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58be1b990e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8be1b990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58be1b990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99ae5b3c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399ae5b3c0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RU">
                <a:solidFill>
                  <a:schemeClr val="dk1"/>
                </a:solidFill>
              </a:rPr>
              <a:t>Для удобства можно использовать таймер на экране: </a:t>
            </a:r>
            <a:r>
              <a:rPr lang="ru-RU" u="sng">
                <a:solidFill>
                  <a:schemeClr val="hlink"/>
                </a:solidFill>
                <a:hlinkClick r:id="rId2"/>
              </a:rPr>
              <a:t>вариант 1,</a:t>
            </a:r>
            <a:r>
              <a:rPr lang="ru-RU">
                <a:solidFill>
                  <a:schemeClr val="dk1"/>
                </a:solidFill>
              </a:rPr>
              <a:t> </a:t>
            </a:r>
            <a:r>
              <a:rPr lang="ru-RU" u="sng">
                <a:solidFill>
                  <a:schemeClr val="hlink"/>
                </a:solidFill>
                <a:hlinkClick r:id="rId3"/>
              </a:rPr>
              <a:t>вариант 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81ba7d4ae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081ba7d4ae_0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56ec39b1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56ec39b11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656f2432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1656f2432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58be1b990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58be1b990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56ec39b11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56ec39b11f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58be1b990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58be1b990e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647329f79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10647329f7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4722c526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4722c5261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56ec39b11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56ec39b11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58be1b990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58be1b990e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81ba7d4ae_0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081ba7d4ae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6132c2d2b_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116132c2d2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6ec39b11f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g156ec39b11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f0ca6249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g13f0ca624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f07d28de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f07d28de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RU"/>
              <a:t>Вы можете сами менять вопросы! П</a:t>
            </a:r>
            <a:r>
              <a:rPr lang="ru-RU"/>
              <a:t>опросите студентов ответить голосом или отписаться в чате.</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a88ad15b6_0_29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1a88ad15b6_0_29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99ae5b3c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99ae5b3c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9cd3b7c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9cd3b7ca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99ae5b3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99ae5b3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9cd3b7c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9cd3b7c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a88ad1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a88ad1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5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Титульник">
  <p:cSld name="TITLE_1_2_1_1">
    <p:bg>
      <p:bgPr>
        <a:solidFill>
          <a:schemeClr val="dk1"/>
        </a:solid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0" l="0" r="0" t="0"/>
          <a:stretch/>
        </p:blipFill>
        <p:spPr>
          <a:xfrm>
            <a:off x="1532821" y="0"/>
            <a:ext cx="7611177" cy="5143501"/>
          </a:xfrm>
          <a:prstGeom prst="rect">
            <a:avLst/>
          </a:prstGeom>
          <a:noFill/>
          <a:ln>
            <a:noFill/>
          </a:ln>
        </p:spPr>
      </p:pic>
      <p:pic>
        <p:nvPicPr>
          <p:cNvPr id="8" name="Google Shape;8;p2"/>
          <p:cNvPicPr preferRelativeResize="0"/>
          <p:nvPr/>
        </p:nvPicPr>
        <p:blipFill rotWithShape="1">
          <a:blip r:embed="rId3">
            <a:alphaModFix/>
          </a:blip>
          <a:srcRect b="0" l="0" r="0" t="0"/>
          <a:stretch/>
        </p:blipFill>
        <p:spPr>
          <a:xfrm>
            <a:off x="0" y="3196224"/>
            <a:ext cx="4788650" cy="1947276"/>
          </a:xfrm>
          <a:prstGeom prst="rect">
            <a:avLst/>
          </a:prstGeom>
          <a:noFill/>
          <a:ln>
            <a:noFill/>
          </a:ln>
        </p:spPr>
      </p:pic>
      <p:sp>
        <p:nvSpPr>
          <p:cNvPr id="9" name="Google Shape;9;p2"/>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0" name="Google Shape;10;p2"/>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1" name="Google Shape;11;p2"/>
          <p:cNvPicPr preferRelativeResize="0"/>
          <p:nvPr/>
        </p:nvPicPr>
        <p:blipFill rotWithShape="1">
          <a:blip r:embed="rId4">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Отбивка">
  <p:cSld name="TITLE_1_1_1">
    <p:bg>
      <p:bgPr>
        <a:solidFill>
          <a:schemeClr val="lt1"/>
        </a:solidFill>
      </p:bgPr>
    </p:bg>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3331875" y="0"/>
            <a:ext cx="5812116" cy="4838700"/>
          </a:xfrm>
          <a:prstGeom prst="rect">
            <a:avLst/>
          </a:prstGeom>
          <a:noFill/>
          <a:ln>
            <a:noFill/>
          </a:ln>
        </p:spPr>
      </p:pic>
      <p:sp>
        <p:nvSpPr>
          <p:cNvPr id="56" name="Google Shape;56;p11"/>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57" name="Google Shape;57;p11"/>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1"/>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59" name="Google Shape;59;p11"/>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Отбивка ">
  <p:cSld name="TITLE_1_1_1_1">
    <p:bg>
      <p:bgPr>
        <a:solidFill>
          <a:schemeClr val="lt1"/>
        </a:solidFill>
      </p:bgPr>
    </p:bg>
    <p:spTree>
      <p:nvGrpSpPr>
        <p:cNvPr id="60"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b="0" l="0" r="0" t="0"/>
          <a:stretch/>
        </p:blipFill>
        <p:spPr>
          <a:xfrm>
            <a:off x="3709425" y="0"/>
            <a:ext cx="5434577" cy="4838700"/>
          </a:xfrm>
          <a:prstGeom prst="rect">
            <a:avLst/>
          </a:prstGeom>
          <a:noFill/>
          <a:ln>
            <a:noFill/>
          </a:ln>
        </p:spPr>
      </p:pic>
      <p:sp>
        <p:nvSpPr>
          <p:cNvPr id="62" name="Google Shape;62;p12"/>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63" name="Google Shape;63;p12"/>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12"/>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65" name="Google Shape;65;p12"/>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Отбивка  (без графики)">
  <p:cSld name="TITLE_1_1_1_1_1">
    <p:bg>
      <p:bgPr>
        <a:solidFill>
          <a:schemeClr val="lt1"/>
        </a:solidFill>
      </p:bgPr>
    </p:bg>
    <p:spTree>
      <p:nvGrpSpPr>
        <p:cNvPr id="66" name="Shape 66"/>
        <p:cNvGrpSpPr/>
        <p:nvPr/>
      </p:nvGrpSpPr>
      <p:grpSpPr>
        <a:xfrm>
          <a:off x="0" y="0"/>
          <a:ext cx="0" cy="0"/>
          <a:chOff x="0" y="0"/>
          <a:chExt cx="0" cy="0"/>
        </a:xfrm>
      </p:grpSpPr>
      <p:sp>
        <p:nvSpPr>
          <p:cNvPr id="67" name="Google Shape;67;p13"/>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68" name="Google Shape;68;p13"/>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3"/>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70" name="Google Shape;70;p13"/>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Заголовок + текст в два столбца">
  <p:cSld name="1_Title slide 5_2_1_4_2">
    <p:bg>
      <p:bgPr>
        <a:solidFill>
          <a:schemeClr val="lt1"/>
        </a:solidFill>
      </p:bgPr>
    </p:bg>
    <p:spTree>
      <p:nvGrpSpPr>
        <p:cNvPr id="71" name="Shape 71"/>
        <p:cNvGrpSpPr/>
        <p:nvPr/>
      </p:nvGrpSpPr>
      <p:grpSpPr>
        <a:xfrm>
          <a:off x="0" y="0"/>
          <a:ext cx="0" cy="0"/>
          <a:chOff x="0" y="0"/>
          <a:chExt cx="0" cy="0"/>
        </a:xfrm>
      </p:grpSpPr>
      <p:sp>
        <p:nvSpPr>
          <p:cNvPr id="72" name="Google Shape;72;p14"/>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73" name="Google Shape;73;p14"/>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74" name="Google Shape;74;p14"/>
          <p:cNvSpPr txBox="1"/>
          <p:nvPr>
            <p:ph idx="2" type="subTitle"/>
          </p:nvPr>
        </p:nvSpPr>
        <p:spPr>
          <a:xfrm>
            <a:off x="536400" y="1260000"/>
            <a:ext cx="38556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4"/>
          <p:cNvSpPr txBox="1"/>
          <p:nvPr>
            <p:ph idx="3" type="subTitle"/>
          </p:nvPr>
        </p:nvSpPr>
        <p:spPr>
          <a:xfrm>
            <a:off x="4752000" y="1260000"/>
            <a:ext cx="38556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6" name="Google Shape;76;p14"/>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Для цитат">
  <p:cSld name="CUSTOM_2">
    <p:spTree>
      <p:nvGrpSpPr>
        <p:cNvPr id="77" name="Shape 77"/>
        <p:cNvGrpSpPr/>
        <p:nvPr/>
      </p:nvGrpSpPr>
      <p:grpSpPr>
        <a:xfrm>
          <a:off x="0" y="0"/>
          <a:ext cx="0" cy="0"/>
          <a:chOff x="0" y="0"/>
          <a:chExt cx="0" cy="0"/>
        </a:xfrm>
      </p:grpSpPr>
      <p:pic>
        <p:nvPicPr>
          <p:cNvPr id="78" name="Google Shape;78;p15"/>
          <p:cNvPicPr preferRelativeResize="0"/>
          <p:nvPr/>
        </p:nvPicPr>
        <p:blipFill>
          <a:blip r:embed="rId2">
            <a:alphaModFix/>
          </a:blip>
          <a:stretch>
            <a:fillRect/>
          </a:stretch>
        </p:blipFill>
        <p:spPr>
          <a:xfrm>
            <a:off x="8604000" y="4680000"/>
            <a:ext cx="291600" cy="291600"/>
          </a:xfrm>
          <a:prstGeom prst="rect">
            <a:avLst/>
          </a:prstGeom>
          <a:noFill/>
          <a:ln>
            <a:noFill/>
          </a:ln>
        </p:spPr>
      </p:pic>
      <p:sp>
        <p:nvSpPr>
          <p:cNvPr id="79" name="Google Shape;79;p15"/>
          <p:cNvSpPr txBox="1"/>
          <p:nvPr>
            <p:ph type="title"/>
          </p:nvPr>
        </p:nvSpPr>
        <p:spPr>
          <a:xfrm>
            <a:off x="936875" y="1004350"/>
            <a:ext cx="7270200" cy="313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Font typeface="IBM Plex Sans"/>
              <a:buNone/>
              <a:defRPr b="1" sz="1800">
                <a:latin typeface="IBM Plex Sans"/>
                <a:ea typeface="IBM Plex Sans"/>
                <a:cs typeface="IBM Plex Sans"/>
                <a:sym typeface="IBM Plex Sans"/>
              </a:defRPr>
            </a:lvl1pPr>
            <a:lvl2pPr lvl="1" rtl="0" algn="ctr">
              <a:spcBef>
                <a:spcPts val="0"/>
              </a:spcBef>
              <a:spcAft>
                <a:spcPts val="0"/>
              </a:spcAft>
              <a:buSzPts val="1800"/>
              <a:buFont typeface="IBM Plex Sans"/>
              <a:buNone/>
              <a:defRPr b="1" sz="1800">
                <a:latin typeface="IBM Plex Sans"/>
                <a:ea typeface="IBM Plex Sans"/>
                <a:cs typeface="IBM Plex Sans"/>
                <a:sym typeface="IBM Plex Sans"/>
              </a:defRPr>
            </a:lvl2pPr>
            <a:lvl3pPr lvl="2" rtl="0" algn="ctr">
              <a:spcBef>
                <a:spcPts val="0"/>
              </a:spcBef>
              <a:spcAft>
                <a:spcPts val="0"/>
              </a:spcAft>
              <a:buSzPts val="1800"/>
              <a:buFont typeface="IBM Plex Sans"/>
              <a:buNone/>
              <a:defRPr b="1" sz="1800">
                <a:latin typeface="IBM Plex Sans"/>
                <a:ea typeface="IBM Plex Sans"/>
                <a:cs typeface="IBM Plex Sans"/>
                <a:sym typeface="IBM Plex Sans"/>
              </a:defRPr>
            </a:lvl3pPr>
            <a:lvl4pPr lvl="3" rtl="0" algn="ctr">
              <a:spcBef>
                <a:spcPts val="0"/>
              </a:spcBef>
              <a:spcAft>
                <a:spcPts val="0"/>
              </a:spcAft>
              <a:buSzPts val="1800"/>
              <a:buFont typeface="IBM Plex Sans"/>
              <a:buNone/>
              <a:defRPr b="1" sz="1800">
                <a:latin typeface="IBM Plex Sans"/>
                <a:ea typeface="IBM Plex Sans"/>
                <a:cs typeface="IBM Plex Sans"/>
                <a:sym typeface="IBM Plex Sans"/>
              </a:defRPr>
            </a:lvl4pPr>
            <a:lvl5pPr lvl="4" rtl="0" algn="ctr">
              <a:spcBef>
                <a:spcPts val="0"/>
              </a:spcBef>
              <a:spcAft>
                <a:spcPts val="0"/>
              </a:spcAft>
              <a:buSzPts val="1800"/>
              <a:buFont typeface="IBM Plex Sans"/>
              <a:buNone/>
              <a:defRPr b="1" sz="1800">
                <a:latin typeface="IBM Plex Sans"/>
                <a:ea typeface="IBM Plex Sans"/>
                <a:cs typeface="IBM Plex Sans"/>
                <a:sym typeface="IBM Plex Sans"/>
              </a:defRPr>
            </a:lvl5pPr>
            <a:lvl6pPr lvl="5" rtl="0" algn="ctr">
              <a:spcBef>
                <a:spcPts val="0"/>
              </a:spcBef>
              <a:spcAft>
                <a:spcPts val="0"/>
              </a:spcAft>
              <a:buSzPts val="1800"/>
              <a:buFont typeface="IBM Plex Sans"/>
              <a:buNone/>
              <a:defRPr b="1" sz="1800">
                <a:latin typeface="IBM Plex Sans"/>
                <a:ea typeface="IBM Plex Sans"/>
                <a:cs typeface="IBM Plex Sans"/>
                <a:sym typeface="IBM Plex Sans"/>
              </a:defRPr>
            </a:lvl6pPr>
            <a:lvl7pPr lvl="6" rtl="0" algn="ctr">
              <a:spcBef>
                <a:spcPts val="0"/>
              </a:spcBef>
              <a:spcAft>
                <a:spcPts val="0"/>
              </a:spcAft>
              <a:buSzPts val="1800"/>
              <a:buFont typeface="IBM Plex Sans"/>
              <a:buNone/>
              <a:defRPr b="1" sz="1800">
                <a:latin typeface="IBM Plex Sans"/>
                <a:ea typeface="IBM Plex Sans"/>
                <a:cs typeface="IBM Plex Sans"/>
                <a:sym typeface="IBM Plex Sans"/>
              </a:defRPr>
            </a:lvl7pPr>
            <a:lvl8pPr lvl="7" rtl="0" algn="ctr">
              <a:spcBef>
                <a:spcPts val="0"/>
              </a:spcBef>
              <a:spcAft>
                <a:spcPts val="0"/>
              </a:spcAft>
              <a:buSzPts val="1800"/>
              <a:buFont typeface="IBM Plex Sans"/>
              <a:buNone/>
              <a:defRPr b="1" sz="1800">
                <a:latin typeface="IBM Plex Sans"/>
                <a:ea typeface="IBM Plex Sans"/>
                <a:cs typeface="IBM Plex Sans"/>
                <a:sym typeface="IBM Plex Sans"/>
              </a:defRPr>
            </a:lvl8pPr>
            <a:lvl9pPr lvl="8" rtl="0" algn="ctr">
              <a:spcBef>
                <a:spcPts val="0"/>
              </a:spcBef>
              <a:spcAft>
                <a:spcPts val="0"/>
              </a:spcAft>
              <a:buSzPts val="1800"/>
              <a:buFont typeface="IBM Plex Sans"/>
              <a:buNone/>
              <a:defRPr b="1" sz="1800">
                <a:latin typeface="IBM Plex Sans"/>
                <a:ea typeface="IBM Plex Sans"/>
                <a:cs typeface="IBM Plex Sans"/>
                <a:sym typeface="IBM Plex Sans"/>
              </a:defRPr>
            </a:lvl9pPr>
          </a:lstStyle>
          <a:p/>
        </p:txBody>
      </p:sp>
      <p:sp>
        <p:nvSpPr>
          <p:cNvPr id="80" name="Google Shape;80;p15"/>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81" name="Shape 81"/>
        <p:cNvGrpSpPr/>
        <p:nvPr/>
      </p:nvGrpSpPr>
      <p:grpSpPr>
        <a:xfrm>
          <a:off x="0" y="0"/>
          <a:ext cx="0" cy="0"/>
          <a:chOff x="0" y="0"/>
          <a:chExt cx="0" cy="0"/>
        </a:xfrm>
      </p:grpSpPr>
      <p:sp>
        <p:nvSpPr>
          <p:cNvPr id="82" name="Google Shape;82;p16"/>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16"/>
          <p:cNvSpPr txBox="1"/>
          <p:nvPr>
            <p:ph type="title"/>
          </p:nvPr>
        </p:nvSpPr>
        <p:spPr>
          <a:xfrm>
            <a:off x="2842969" y="2049775"/>
            <a:ext cx="3458100" cy="1366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i="0" sz="4400">
                <a:solidFill>
                  <a:schemeClr val="lt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Заголовок в две строки + текст  1 1">
  <p:cSld name="1_Title slide 5_2_1_4_1_1_1">
    <p:bg>
      <p:bgPr>
        <a:solidFill>
          <a:schemeClr val="lt1"/>
        </a:solidFill>
      </p:bgPr>
    </p:bg>
    <p:spTree>
      <p:nvGrpSpPr>
        <p:cNvPr id="88" name="Shape 88"/>
        <p:cNvGrpSpPr/>
        <p:nvPr/>
      </p:nvGrpSpPr>
      <p:grpSpPr>
        <a:xfrm>
          <a:off x="0" y="0"/>
          <a:ext cx="0" cy="0"/>
          <a:chOff x="0" y="0"/>
          <a:chExt cx="0" cy="0"/>
        </a:xfrm>
      </p:grpSpPr>
      <p:sp>
        <p:nvSpPr>
          <p:cNvPr id="89" name="Google Shape;89;p18"/>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90" name="Google Shape;90;p18"/>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
        <p:nvSpPr>
          <p:cNvPr id="91" name="Google Shape;91;p18"/>
          <p:cNvSpPr txBox="1"/>
          <p:nvPr>
            <p:ph idx="2" type="subTitle"/>
          </p:nvPr>
        </p:nvSpPr>
        <p:spPr>
          <a:xfrm>
            <a:off x="1258700" y="15093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2" name="Google Shape;92;p18"/>
          <p:cNvSpPr txBox="1"/>
          <p:nvPr>
            <p:ph idx="3" type="subTitle"/>
          </p:nvPr>
        </p:nvSpPr>
        <p:spPr>
          <a:xfrm>
            <a:off x="1258700" y="26793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3" name="Google Shape;93;p18"/>
          <p:cNvSpPr txBox="1"/>
          <p:nvPr>
            <p:ph idx="4" type="subTitle"/>
          </p:nvPr>
        </p:nvSpPr>
        <p:spPr>
          <a:xfrm>
            <a:off x="1258700" y="3824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4" name="Google Shape;94;p18"/>
          <p:cNvSpPr txBox="1"/>
          <p:nvPr>
            <p:ph idx="5" type="subTitle"/>
          </p:nvPr>
        </p:nvSpPr>
        <p:spPr>
          <a:xfrm>
            <a:off x="4071600" y="15093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5" name="Google Shape;95;p18"/>
          <p:cNvSpPr txBox="1"/>
          <p:nvPr>
            <p:ph idx="6" type="subTitle"/>
          </p:nvPr>
        </p:nvSpPr>
        <p:spPr>
          <a:xfrm>
            <a:off x="4071600" y="26793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6" name="Google Shape;96;p18"/>
          <p:cNvSpPr txBox="1"/>
          <p:nvPr>
            <p:ph idx="7" type="subTitle"/>
          </p:nvPr>
        </p:nvSpPr>
        <p:spPr>
          <a:xfrm>
            <a:off x="4071600" y="3824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7" name="Google Shape;97;p18"/>
          <p:cNvSpPr txBox="1"/>
          <p:nvPr>
            <p:ph idx="8" type="subTitle"/>
          </p:nvPr>
        </p:nvSpPr>
        <p:spPr>
          <a:xfrm>
            <a:off x="6884500" y="15093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8" name="Google Shape;98;p18"/>
          <p:cNvSpPr txBox="1"/>
          <p:nvPr>
            <p:ph idx="9" type="subTitle"/>
          </p:nvPr>
        </p:nvSpPr>
        <p:spPr>
          <a:xfrm>
            <a:off x="6884500" y="26793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99" name="Google Shape;99;p18"/>
          <p:cNvSpPr txBox="1"/>
          <p:nvPr>
            <p:ph idx="13" type="subTitle"/>
          </p:nvPr>
        </p:nvSpPr>
        <p:spPr>
          <a:xfrm>
            <a:off x="6884500" y="3824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00" name="Google Shape;100;p18"/>
          <p:cNvSpPr txBox="1"/>
          <p:nvPr>
            <p:ph type="title"/>
          </p:nvPr>
        </p:nvSpPr>
        <p:spPr>
          <a:xfrm>
            <a:off x="540000" y="720000"/>
            <a:ext cx="8065200" cy="320400"/>
          </a:xfrm>
          <a:prstGeom prst="rect">
            <a:avLst/>
          </a:prstGeom>
          <a:noFill/>
          <a:ln>
            <a:noFill/>
          </a:ln>
        </p:spPr>
        <p:txBody>
          <a:bodyPr anchorCtr="0" anchor="t" bIns="0" lIns="0" spcFirstLastPara="1" rIns="0" wrap="square" tIns="720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Титульник">
  <p:cSld name="TITLE_1">
    <p:bg>
      <p:bgPr>
        <a:solidFill>
          <a:schemeClr val="dk1"/>
        </a:solidFill>
      </p:bgPr>
    </p:bg>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0" l="0" r="0" t="0"/>
          <a:stretch/>
        </p:blipFill>
        <p:spPr>
          <a:xfrm>
            <a:off x="468000" y="180036"/>
            <a:ext cx="480375" cy="480375"/>
          </a:xfrm>
          <a:prstGeom prst="rect">
            <a:avLst/>
          </a:prstGeom>
          <a:noFill/>
          <a:ln>
            <a:noFill/>
          </a:ln>
        </p:spPr>
      </p:pic>
      <p:pic>
        <p:nvPicPr>
          <p:cNvPr id="103" name="Google Shape;103;p19"/>
          <p:cNvPicPr preferRelativeResize="0"/>
          <p:nvPr/>
        </p:nvPicPr>
        <p:blipFill rotWithShape="1">
          <a:blip r:embed="rId3">
            <a:alphaModFix/>
          </a:blip>
          <a:srcRect b="0" l="0" r="0" t="0"/>
          <a:stretch/>
        </p:blipFill>
        <p:spPr>
          <a:xfrm>
            <a:off x="5077911" y="0"/>
            <a:ext cx="4066078" cy="5143501"/>
          </a:xfrm>
          <a:prstGeom prst="rect">
            <a:avLst/>
          </a:prstGeom>
          <a:noFill/>
          <a:ln>
            <a:noFill/>
          </a:ln>
        </p:spPr>
      </p:pic>
      <p:sp>
        <p:nvSpPr>
          <p:cNvPr id="104" name="Google Shape;104;p19"/>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05" name="Google Shape;105;p19"/>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Титульник">
  <p:cSld name="TITLE_1_4">
    <p:bg>
      <p:bgPr>
        <a:solidFill>
          <a:schemeClr val="dk1"/>
        </a:solidFill>
      </p:bgPr>
    </p:bg>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b="0" l="0" r="0" t="0"/>
          <a:stretch/>
        </p:blipFill>
        <p:spPr>
          <a:xfrm>
            <a:off x="4419904" y="0"/>
            <a:ext cx="4724099" cy="5143501"/>
          </a:xfrm>
          <a:prstGeom prst="rect">
            <a:avLst/>
          </a:prstGeom>
          <a:noFill/>
          <a:ln>
            <a:noFill/>
          </a:ln>
        </p:spPr>
      </p:pic>
      <p:sp>
        <p:nvSpPr>
          <p:cNvPr id="108" name="Google Shape;108;p20"/>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09" name="Google Shape;109;p20"/>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10" name="Google Shape;110;p20"/>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Титульник">
  <p:cSld name="TITLE_1_3">
    <p:bg>
      <p:bgPr>
        <a:solidFill>
          <a:schemeClr val="dk1"/>
        </a:solidFill>
      </p:bgPr>
    </p:bg>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b="0" l="0" r="0" t="0"/>
          <a:stretch/>
        </p:blipFill>
        <p:spPr>
          <a:xfrm>
            <a:off x="3331875" y="0"/>
            <a:ext cx="5812116" cy="4838700"/>
          </a:xfrm>
          <a:prstGeom prst="rect">
            <a:avLst/>
          </a:prstGeom>
          <a:noFill/>
          <a:ln>
            <a:noFill/>
          </a:ln>
        </p:spPr>
      </p:pic>
      <p:sp>
        <p:nvSpPr>
          <p:cNvPr id="113" name="Google Shape;113;p21"/>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14" name="Google Shape;114;p21"/>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15" name="Google Shape;115;p21"/>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Заголовок + текст">
  <p:cSld name="1_Title slide 5_2_1_4">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4" name="Google Shape;14;p3"/>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5" name="Google Shape;15;p3"/>
          <p:cNvSpPr txBox="1"/>
          <p:nvPr>
            <p:ph idx="2" type="subTitle"/>
          </p:nvPr>
        </p:nvSpPr>
        <p:spPr>
          <a:xfrm>
            <a:off x="536400" y="1260000"/>
            <a:ext cx="8064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 name="Google Shape;16;p3"/>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Титульник">
  <p:cSld name="TITLE_1_2">
    <p:bg>
      <p:bgPr>
        <a:solidFill>
          <a:schemeClr val="dk1"/>
        </a:solidFill>
      </p:bgPr>
    </p:bg>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0" l="0" r="0" t="0"/>
          <a:stretch/>
        </p:blipFill>
        <p:spPr>
          <a:xfrm>
            <a:off x="5172100" y="1687275"/>
            <a:ext cx="3590899" cy="3021800"/>
          </a:xfrm>
          <a:prstGeom prst="rect">
            <a:avLst/>
          </a:prstGeom>
          <a:noFill/>
          <a:ln>
            <a:noFill/>
          </a:ln>
        </p:spPr>
      </p:pic>
      <p:sp>
        <p:nvSpPr>
          <p:cNvPr id="118" name="Google Shape;118;p22"/>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19" name="Google Shape;119;p22"/>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20" name="Google Shape;120;p22"/>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Титульник">
  <p:cSld name="TITLE_1_2_1">
    <p:bg>
      <p:bgPr>
        <a:solidFill>
          <a:schemeClr val="dk1"/>
        </a:solidFill>
      </p:bgPr>
    </p:bg>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5034750" y="2229300"/>
            <a:ext cx="4109251" cy="2914200"/>
          </a:xfrm>
          <a:prstGeom prst="rect">
            <a:avLst/>
          </a:prstGeom>
          <a:noFill/>
          <a:ln>
            <a:noFill/>
          </a:ln>
        </p:spPr>
      </p:pic>
      <p:sp>
        <p:nvSpPr>
          <p:cNvPr id="123" name="Google Shape;123;p23"/>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24" name="Google Shape;124;p23"/>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25" name="Google Shape;125;p23"/>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Титульник">
  <p:cSld name="TITLE_1_2_1_1">
    <p:bg>
      <p:bgPr>
        <a:solidFill>
          <a:schemeClr val="dk1"/>
        </a:solidFill>
      </p:bgPr>
    </p:bg>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2">
            <a:alphaModFix/>
          </a:blip>
          <a:srcRect b="0" l="0" r="0" t="0"/>
          <a:stretch/>
        </p:blipFill>
        <p:spPr>
          <a:xfrm>
            <a:off x="1532821" y="0"/>
            <a:ext cx="7611177" cy="5143501"/>
          </a:xfrm>
          <a:prstGeom prst="rect">
            <a:avLst/>
          </a:prstGeom>
          <a:noFill/>
          <a:ln>
            <a:noFill/>
          </a:ln>
        </p:spPr>
      </p:pic>
      <p:pic>
        <p:nvPicPr>
          <p:cNvPr id="128" name="Google Shape;128;p24"/>
          <p:cNvPicPr preferRelativeResize="0"/>
          <p:nvPr/>
        </p:nvPicPr>
        <p:blipFill rotWithShape="1">
          <a:blip r:embed="rId3">
            <a:alphaModFix/>
          </a:blip>
          <a:srcRect b="0" l="0" r="0" t="0"/>
          <a:stretch/>
        </p:blipFill>
        <p:spPr>
          <a:xfrm>
            <a:off x="0" y="3196224"/>
            <a:ext cx="4788650" cy="1947276"/>
          </a:xfrm>
          <a:prstGeom prst="rect">
            <a:avLst/>
          </a:prstGeom>
          <a:noFill/>
          <a:ln>
            <a:noFill/>
          </a:ln>
        </p:spPr>
      </p:pic>
      <p:sp>
        <p:nvSpPr>
          <p:cNvPr id="129" name="Google Shape;129;p24"/>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30" name="Google Shape;130;p24"/>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31" name="Google Shape;131;p24"/>
          <p:cNvPicPr preferRelativeResize="0"/>
          <p:nvPr/>
        </p:nvPicPr>
        <p:blipFill rotWithShape="1">
          <a:blip r:embed="rId4">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Титульник">
  <p:cSld name="TITLE_1_2_1_1_1">
    <p:bg>
      <p:bgPr>
        <a:solidFill>
          <a:schemeClr val="dk1"/>
        </a:solidFill>
      </p:bgPr>
    </p:bg>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b="0" l="0" r="0" t="0"/>
          <a:stretch/>
        </p:blipFill>
        <p:spPr>
          <a:xfrm>
            <a:off x="3709425" y="0"/>
            <a:ext cx="5434577" cy="4838700"/>
          </a:xfrm>
          <a:prstGeom prst="rect">
            <a:avLst/>
          </a:prstGeom>
          <a:noFill/>
          <a:ln>
            <a:noFill/>
          </a:ln>
        </p:spPr>
      </p:pic>
      <p:sp>
        <p:nvSpPr>
          <p:cNvPr id="134" name="Google Shape;134;p25"/>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35" name="Google Shape;135;p25"/>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36" name="Google Shape;136;p25"/>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Титульник">
  <p:cSld name="TITLE_1_2_1_1_1_1">
    <p:bg>
      <p:bgPr>
        <a:solidFill>
          <a:schemeClr val="dk1"/>
        </a:solidFill>
      </p:bgPr>
    </p:bg>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2">
            <a:alphaModFix/>
          </a:blip>
          <a:srcRect b="0" l="0" r="0" t="0"/>
          <a:stretch/>
        </p:blipFill>
        <p:spPr>
          <a:xfrm>
            <a:off x="3709425" y="0"/>
            <a:ext cx="5434577" cy="4838700"/>
          </a:xfrm>
          <a:prstGeom prst="rect">
            <a:avLst/>
          </a:prstGeom>
          <a:noFill/>
          <a:ln>
            <a:noFill/>
          </a:ln>
        </p:spPr>
      </p:pic>
      <p:sp>
        <p:nvSpPr>
          <p:cNvPr id="139" name="Google Shape;139;p26"/>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40" name="Google Shape;140;p26"/>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41" name="Google Shape;141;p26"/>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Пустой титульник, вставь справа иллюстрацию по теме">
  <p:cSld name="TITLE_1_2_1_1_1_1_1">
    <p:bg>
      <p:bgPr>
        <a:solidFill>
          <a:schemeClr val="dk1"/>
        </a:solidFill>
      </p:bgPr>
    </p:bg>
    <p:spTree>
      <p:nvGrpSpPr>
        <p:cNvPr id="142" name="Shape 142"/>
        <p:cNvGrpSpPr/>
        <p:nvPr/>
      </p:nvGrpSpPr>
      <p:grpSpPr>
        <a:xfrm>
          <a:off x="0" y="0"/>
          <a:ext cx="0" cy="0"/>
          <a:chOff x="0" y="0"/>
          <a:chExt cx="0" cy="0"/>
        </a:xfrm>
      </p:grpSpPr>
      <p:sp>
        <p:nvSpPr>
          <p:cNvPr id="143" name="Google Shape;143;p27"/>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144" name="Google Shape;144;p27"/>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45" name="Google Shape;145;p27"/>
          <p:cNvPicPr preferRelativeResize="0"/>
          <p:nvPr/>
        </p:nvPicPr>
        <p:blipFill rotWithShape="1">
          <a:blip r:embed="rId2">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Отбивка">
  <p:cSld name="TITLE_1_1">
    <p:bg>
      <p:bgPr>
        <a:solidFill>
          <a:schemeClr val="lt1"/>
        </a:solidFill>
      </p:bgPr>
    </p:bg>
    <p:spTree>
      <p:nvGrpSpPr>
        <p:cNvPr id="146" name="Shape 146"/>
        <p:cNvGrpSpPr/>
        <p:nvPr/>
      </p:nvGrpSpPr>
      <p:grpSpPr>
        <a:xfrm>
          <a:off x="0" y="0"/>
          <a:ext cx="0" cy="0"/>
          <a:chOff x="0" y="0"/>
          <a:chExt cx="0" cy="0"/>
        </a:xfrm>
      </p:grpSpPr>
      <p:pic>
        <p:nvPicPr>
          <p:cNvPr id="147" name="Google Shape;147;p28"/>
          <p:cNvPicPr preferRelativeResize="0"/>
          <p:nvPr/>
        </p:nvPicPr>
        <p:blipFill rotWithShape="1">
          <a:blip r:embed="rId2">
            <a:alphaModFix/>
          </a:blip>
          <a:srcRect b="0" l="0" r="0" t="0"/>
          <a:stretch/>
        </p:blipFill>
        <p:spPr>
          <a:xfrm>
            <a:off x="4949025" y="6715"/>
            <a:ext cx="4201689" cy="5143501"/>
          </a:xfrm>
          <a:prstGeom prst="rect">
            <a:avLst/>
          </a:prstGeom>
          <a:noFill/>
          <a:ln>
            <a:noFill/>
          </a:ln>
        </p:spPr>
      </p:pic>
      <p:sp>
        <p:nvSpPr>
          <p:cNvPr id="148" name="Google Shape;148;p28"/>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28"/>
          <p:cNvSpPr txBox="1"/>
          <p:nvPr>
            <p:ph idx="1"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150" name="Google Shape;150;p28"/>
          <p:cNvSpPr txBox="1"/>
          <p:nvPr>
            <p:ph idx="2"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300"/>
              <a:buFont typeface="IBM Plex Sans"/>
              <a:buNone/>
              <a:defRPr b="0" i="0" sz="13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51" name="Google Shape;151;p28"/>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Отбивка">
  <p:cSld name="TITLE_1_1_2">
    <p:bg>
      <p:bgPr>
        <a:solidFill>
          <a:schemeClr val="lt1"/>
        </a:solidFill>
      </p:bgPr>
    </p:bg>
    <p:spTree>
      <p:nvGrpSpPr>
        <p:cNvPr id="152" name="Shape 152"/>
        <p:cNvGrpSpPr/>
        <p:nvPr/>
      </p:nvGrpSpPr>
      <p:grpSpPr>
        <a:xfrm>
          <a:off x="0" y="0"/>
          <a:ext cx="0" cy="0"/>
          <a:chOff x="0" y="0"/>
          <a:chExt cx="0" cy="0"/>
        </a:xfrm>
      </p:grpSpPr>
      <p:pic>
        <p:nvPicPr>
          <p:cNvPr id="153" name="Google Shape;153;p29"/>
          <p:cNvPicPr preferRelativeResize="0"/>
          <p:nvPr/>
        </p:nvPicPr>
        <p:blipFill rotWithShape="1">
          <a:blip r:embed="rId2">
            <a:alphaModFix/>
          </a:blip>
          <a:srcRect b="0" l="0" r="0" t="0"/>
          <a:stretch/>
        </p:blipFill>
        <p:spPr>
          <a:xfrm>
            <a:off x="4254156" y="0"/>
            <a:ext cx="4889842" cy="5143501"/>
          </a:xfrm>
          <a:prstGeom prst="rect">
            <a:avLst/>
          </a:prstGeom>
          <a:noFill/>
          <a:ln>
            <a:noFill/>
          </a:ln>
        </p:spPr>
      </p:pic>
      <p:sp>
        <p:nvSpPr>
          <p:cNvPr id="154" name="Google Shape;154;p29"/>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55" name="Google Shape;155;p29"/>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p29"/>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57" name="Google Shape;157;p29"/>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Отбивка">
  <p:cSld name="TITLE_1_1_1">
    <p:bg>
      <p:bgPr>
        <a:solidFill>
          <a:schemeClr val="lt1"/>
        </a:solidFill>
      </p:bgPr>
    </p:bg>
    <p:spTree>
      <p:nvGrpSpPr>
        <p:cNvPr id="158" name="Shape 158"/>
        <p:cNvGrpSpPr/>
        <p:nvPr/>
      </p:nvGrpSpPr>
      <p:grpSpPr>
        <a:xfrm>
          <a:off x="0" y="0"/>
          <a:ext cx="0" cy="0"/>
          <a:chOff x="0" y="0"/>
          <a:chExt cx="0" cy="0"/>
        </a:xfrm>
      </p:grpSpPr>
      <p:pic>
        <p:nvPicPr>
          <p:cNvPr id="159" name="Google Shape;159;p30"/>
          <p:cNvPicPr preferRelativeResize="0"/>
          <p:nvPr/>
        </p:nvPicPr>
        <p:blipFill rotWithShape="1">
          <a:blip r:embed="rId2">
            <a:alphaModFix/>
          </a:blip>
          <a:srcRect b="0" l="0" r="0" t="0"/>
          <a:stretch/>
        </p:blipFill>
        <p:spPr>
          <a:xfrm>
            <a:off x="3331875" y="0"/>
            <a:ext cx="5812116" cy="4838700"/>
          </a:xfrm>
          <a:prstGeom prst="rect">
            <a:avLst/>
          </a:prstGeom>
          <a:noFill/>
          <a:ln>
            <a:noFill/>
          </a:ln>
        </p:spPr>
      </p:pic>
      <p:sp>
        <p:nvSpPr>
          <p:cNvPr id="160" name="Google Shape;160;p30"/>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61" name="Google Shape;161;p30"/>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 name="Google Shape;162;p30"/>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63" name="Google Shape;163;p30"/>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Отбивка ">
  <p:cSld name="TITLE_1_1_1_1">
    <p:bg>
      <p:bgPr>
        <a:solidFill>
          <a:schemeClr val="lt1"/>
        </a:solidFill>
      </p:bgPr>
    </p:bg>
    <p:spTree>
      <p:nvGrpSpPr>
        <p:cNvPr id="164" name="Shape 164"/>
        <p:cNvGrpSpPr/>
        <p:nvPr/>
      </p:nvGrpSpPr>
      <p:grpSpPr>
        <a:xfrm>
          <a:off x="0" y="0"/>
          <a:ext cx="0" cy="0"/>
          <a:chOff x="0" y="0"/>
          <a:chExt cx="0" cy="0"/>
        </a:xfrm>
      </p:grpSpPr>
      <p:pic>
        <p:nvPicPr>
          <p:cNvPr id="165" name="Google Shape;165;p31"/>
          <p:cNvPicPr preferRelativeResize="0"/>
          <p:nvPr/>
        </p:nvPicPr>
        <p:blipFill rotWithShape="1">
          <a:blip r:embed="rId2">
            <a:alphaModFix/>
          </a:blip>
          <a:srcRect b="0" l="0" r="0" t="0"/>
          <a:stretch/>
        </p:blipFill>
        <p:spPr>
          <a:xfrm>
            <a:off x="3709425" y="0"/>
            <a:ext cx="5434577" cy="4838700"/>
          </a:xfrm>
          <a:prstGeom prst="rect">
            <a:avLst/>
          </a:prstGeom>
          <a:noFill/>
          <a:ln>
            <a:noFill/>
          </a:ln>
        </p:spPr>
      </p:pic>
      <p:sp>
        <p:nvSpPr>
          <p:cNvPr id="166" name="Google Shape;166;p31"/>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67" name="Google Shape;167;p31"/>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1"/>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69" name="Google Shape;169;p31"/>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Отбивка">
  <p:cSld name="10 Отбивка">
    <p:bg>
      <p:bgPr>
        <a:solidFill>
          <a:schemeClr val="lt1"/>
        </a:solidFill>
      </p:bgPr>
    </p:bg>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4254156" y="0"/>
            <a:ext cx="4889842" cy="5143501"/>
          </a:xfrm>
          <a:prstGeom prst="rect">
            <a:avLst/>
          </a:prstGeom>
          <a:noFill/>
          <a:ln>
            <a:noFill/>
          </a:ln>
        </p:spPr>
      </p:pic>
      <p:sp>
        <p:nvSpPr>
          <p:cNvPr id="19" name="Google Shape;19;p4"/>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0" name="Google Shape;20;p4"/>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4"/>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22" name="Google Shape;22;p4"/>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Отбивка  (без графики)">
  <p:cSld name="TITLE_1_1_1_1_1">
    <p:bg>
      <p:bgPr>
        <a:solidFill>
          <a:schemeClr val="lt1"/>
        </a:solidFill>
      </p:bgPr>
    </p:bg>
    <p:spTree>
      <p:nvGrpSpPr>
        <p:cNvPr id="170" name="Shape 170"/>
        <p:cNvGrpSpPr/>
        <p:nvPr/>
      </p:nvGrpSpPr>
      <p:grpSpPr>
        <a:xfrm>
          <a:off x="0" y="0"/>
          <a:ext cx="0" cy="0"/>
          <a:chOff x="0" y="0"/>
          <a:chExt cx="0" cy="0"/>
        </a:xfrm>
      </p:grpSpPr>
      <p:sp>
        <p:nvSpPr>
          <p:cNvPr id="171" name="Google Shape;171;p32"/>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72" name="Google Shape;172;p32"/>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3" name="Google Shape;173;p32"/>
          <p:cNvSpPr txBox="1"/>
          <p:nvPr>
            <p:ph idx="2"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74" name="Google Shape;174;p32"/>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p:cSld name="1_Title slide 5_2_1">
    <p:bg>
      <p:bgPr>
        <a:solidFill>
          <a:schemeClr val="lt1"/>
        </a:solidFill>
      </p:bgPr>
    </p:bg>
    <p:spTree>
      <p:nvGrpSpPr>
        <p:cNvPr id="175" name="Shape 175"/>
        <p:cNvGrpSpPr/>
        <p:nvPr/>
      </p:nvGrpSpPr>
      <p:grpSpPr>
        <a:xfrm>
          <a:off x="0" y="0"/>
          <a:ext cx="0" cy="0"/>
          <a:chOff x="0" y="0"/>
          <a:chExt cx="0" cy="0"/>
        </a:xfrm>
      </p:grpSpPr>
      <p:sp>
        <p:nvSpPr>
          <p:cNvPr id="176" name="Google Shape;176;p33"/>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177" name="Google Shape;177;p33"/>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1">
  <p:cSld name="1_Title slide 5_2_1_5">
    <p:bg>
      <p:bgPr>
        <a:solidFill>
          <a:schemeClr val="lt1"/>
        </a:solidFill>
      </p:bgPr>
    </p:bg>
    <p:spTree>
      <p:nvGrpSpPr>
        <p:cNvPr id="178" name="Shape 178"/>
        <p:cNvGrpSpPr/>
        <p:nvPr/>
      </p:nvGrpSpPr>
      <p:grpSpPr>
        <a:xfrm>
          <a:off x="0" y="0"/>
          <a:ext cx="0" cy="0"/>
          <a:chOff x="0" y="0"/>
          <a:chExt cx="0" cy="0"/>
        </a:xfrm>
      </p:grpSpPr>
      <p:sp>
        <p:nvSpPr>
          <p:cNvPr id="179" name="Google Shape;179;p34"/>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Заголовок + текст">
  <p:cSld name="1_Title slide 5_2_1_4">
    <p:bg>
      <p:bgPr>
        <a:solidFill>
          <a:schemeClr val="lt1"/>
        </a:solidFill>
      </p:bgPr>
    </p:bg>
    <p:spTree>
      <p:nvGrpSpPr>
        <p:cNvPr id="180" name="Shape 180"/>
        <p:cNvGrpSpPr/>
        <p:nvPr/>
      </p:nvGrpSpPr>
      <p:grpSpPr>
        <a:xfrm>
          <a:off x="0" y="0"/>
          <a:ext cx="0" cy="0"/>
          <a:chOff x="0" y="0"/>
          <a:chExt cx="0" cy="0"/>
        </a:xfrm>
      </p:grpSpPr>
      <p:sp>
        <p:nvSpPr>
          <p:cNvPr id="181" name="Google Shape;181;p35"/>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82" name="Google Shape;182;p35"/>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83" name="Google Shape;183;p35"/>
          <p:cNvSpPr txBox="1"/>
          <p:nvPr>
            <p:ph idx="2" type="subTitle"/>
          </p:nvPr>
        </p:nvSpPr>
        <p:spPr>
          <a:xfrm>
            <a:off x="536400" y="1260000"/>
            <a:ext cx="8064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84" name="Google Shape;184;p35"/>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Заголовок + текст в два столбца">
  <p:cSld name="1_Title slide 5_2_1_4_2">
    <p:bg>
      <p:bgPr>
        <a:solidFill>
          <a:schemeClr val="lt1"/>
        </a:solidFill>
      </p:bgPr>
    </p:bg>
    <p:spTree>
      <p:nvGrpSpPr>
        <p:cNvPr id="185" name="Shape 185"/>
        <p:cNvGrpSpPr/>
        <p:nvPr/>
      </p:nvGrpSpPr>
      <p:grpSpPr>
        <a:xfrm>
          <a:off x="0" y="0"/>
          <a:ext cx="0" cy="0"/>
          <a:chOff x="0" y="0"/>
          <a:chExt cx="0" cy="0"/>
        </a:xfrm>
      </p:grpSpPr>
      <p:sp>
        <p:nvSpPr>
          <p:cNvPr id="186" name="Google Shape;186;p36"/>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87" name="Google Shape;187;p36"/>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88" name="Google Shape;188;p36"/>
          <p:cNvSpPr txBox="1"/>
          <p:nvPr>
            <p:ph idx="2" type="subTitle"/>
          </p:nvPr>
        </p:nvSpPr>
        <p:spPr>
          <a:xfrm>
            <a:off x="536400" y="1260000"/>
            <a:ext cx="38556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36"/>
          <p:cNvSpPr txBox="1"/>
          <p:nvPr>
            <p:ph idx="3" type="subTitle"/>
          </p:nvPr>
        </p:nvSpPr>
        <p:spPr>
          <a:xfrm>
            <a:off x="4752000" y="1260000"/>
            <a:ext cx="38556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90" name="Google Shape;190;p36"/>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Заголовок в две строки + текст ">
  <p:cSld name="1_Title slide 5_2_1_4_1">
    <p:bg>
      <p:bgPr>
        <a:solidFill>
          <a:schemeClr val="lt1"/>
        </a:solidFill>
      </p:bgPr>
    </p:bg>
    <p:spTree>
      <p:nvGrpSpPr>
        <p:cNvPr id="191" name="Shape 191"/>
        <p:cNvGrpSpPr/>
        <p:nvPr/>
      </p:nvGrpSpPr>
      <p:grpSpPr>
        <a:xfrm>
          <a:off x="0" y="0"/>
          <a:ext cx="0" cy="0"/>
          <a:chOff x="0" y="0"/>
          <a:chExt cx="0" cy="0"/>
        </a:xfrm>
      </p:grpSpPr>
      <p:sp>
        <p:nvSpPr>
          <p:cNvPr id="192" name="Google Shape;192;p37"/>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93" name="Google Shape;193;p37"/>
          <p:cNvSpPr txBox="1"/>
          <p:nvPr>
            <p:ph type="title"/>
          </p:nvPr>
        </p:nvSpPr>
        <p:spPr>
          <a:xfrm>
            <a:off x="540000" y="720000"/>
            <a:ext cx="8064000" cy="71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94" name="Google Shape;194;p37"/>
          <p:cNvSpPr txBox="1"/>
          <p:nvPr>
            <p:ph idx="2" type="subTitle"/>
          </p:nvPr>
        </p:nvSpPr>
        <p:spPr>
          <a:xfrm>
            <a:off x="540000" y="1440000"/>
            <a:ext cx="8064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95" name="Google Shape;195;p37"/>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Что будет на уроке - 1 вариант">
  <p:cSld name="1_Title slide 5_2_1_2">
    <p:bg>
      <p:bgPr>
        <a:solidFill>
          <a:schemeClr val="lt1"/>
        </a:solidFill>
      </p:bgPr>
    </p:bg>
    <p:spTree>
      <p:nvGrpSpPr>
        <p:cNvPr id="196" name="Shape 196"/>
        <p:cNvGrpSpPr/>
        <p:nvPr/>
      </p:nvGrpSpPr>
      <p:grpSpPr>
        <a:xfrm>
          <a:off x="0" y="0"/>
          <a:ext cx="0" cy="0"/>
          <a:chOff x="0" y="0"/>
          <a:chExt cx="0" cy="0"/>
        </a:xfrm>
      </p:grpSpPr>
      <p:sp>
        <p:nvSpPr>
          <p:cNvPr id="197" name="Google Shape;197;p38"/>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98" name="Google Shape;198;p38"/>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99" name="Google Shape;199;p38"/>
          <p:cNvSpPr txBox="1"/>
          <p:nvPr>
            <p:ph idx="2" type="subTitle"/>
          </p:nvPr>
        </p:nvSpPr>
        <p:spPr>
          <a:xfrm>
            <a:off x="536400" y="1440000"/>
            <a:ext cx="3855600" cy="24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0" name="Google Shape;200;p38"/>
          <p:cNvSpPr txBox="1"/>
          <p:nvPr>
            <p:ph idx="3" type="body"/>
          </p:nvPr>
        </p:nvSpPr>
        <p:spPr>
          <a:xfrm>
            <a:off x="536400" y="1738800"/>
            <a:ext cx="3855600" cy="3600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01" name="Google Shape;201;p38"/>
          <p:cNvSpPr txBox="1"/>
          <p:nvPr>
            <p:ph idx="4" type="subTitle"/>
          </p:nvPr>
        </p:nvSpPr>
        <p:spPr>
          <a:xfrm>
            <a:off x="536400" y="2610000"/>
            <a:ext cx="3855600" cy="24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38"/>
          <p:cNvSpPr txBox="1"/>
          <p:nvPr>
            <p:ph idx="5" type="body"/>
          </p:nvPr>
        </p:nvSpPr>
        <p:spPr>
          <a:xfrm>
            <a:off x="536400" y="2908800"/>
            <a:ext cx="3825600" cy="3600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03" name="Google Shape;203;p38"/>
          <p:cNvSpPr txBox="1"/>
          <p:nvPr>
            <p:ph idx="6" type="subTitle"/>
          </p:nvPr>
        </p:nvSpPr>
        <p:spPr>
          <a:xfrm>
            <a:off x="536400" y="3776400"/>
            <a:ext cx="3855600" cy="24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4" name="Google Shape;204;p38"/>
          <p:cNvSpPr txBox="1"/>
          <p:nvPr>
            <p:ph idx="7" type="body"/>
          </p:nvPr>
        </p:nvSpPr>
        <p:spPr>
          <a:xfrm>
            <a:off x="536400" y="4075200"/>
            <a:ext cx="3825600" cy="3600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05" name="Google Shape;205;p38"/>
          <p:cNvSpPr txBox="1"/>
          <p:nvPr>
            <p:ph idx="8" type="subTitle"/>
          </p:nvPr>
        </p:nvSpPr>
        <p:spPr>
          <a:xfrm>
            <a:off x="4751990" y="1440000"/>
            <a:ext cx="3855600" cy="24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38"/>
          <p:cNvSpPr txBox="1"/>
          <p:nvPr>
            <p:ph idx="9" type="body"/>
          </p:nvPr>
        </p:nvSpPr>
        <p:spPr>
          <a:xfrm>
            <a:off x="4752000" y="1738800"/>
            <a:ext cx="3855600" cy="3600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07" name="Google Shape;207;p38"/>
          <p:cNvSpPr txBox="1"/>
          <p:nvPr>
            <p:ph idx="13" type="subTitle"/>
          </p:nvPr>
        </p:nvSpPr>
        <p:spPr>
          <a:xfrm>
            <a:off x="4752000" y="2610000"/>
            <a:ext cx="3855600" cy="24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38"/>
          <p:cNvSpPr txBox="1"/>
          <p:nvPr>
            <p:ph idx="14" type="body"/>
          </p:nvPr>
        </p:nvSpPr>
        <p:spPr>
          <a:xfrm>
            <a:off x="4752000" y="2908800"/>
            <a:ext cx="3825600" cy="3600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09" name="Google Shape;209;p38"/>
          <p:cNvSpPr txBox="1"/>
          <p:nvPr>
            <p:ph idx="15" type="subTitle"/>
          </p:nvPr>
        </p:nvSpPr>
        <p:spPr>
          <a:xfrm>
            <a:off x="4752000" y="3776400"/>
            <a:ext cx="3855600" cy="248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38"/>
          <p:cNvSpPr txBox="1"/>
          <p:nvPr>
            <p:ph idx="16" type="body"/>
          </p:nvPr>
        </p:nvSpPr>
        <p:spPr>
          <a:xfrm>
            <a:off x="4752000" y="4075200"/>
            <a:ext cx="3825600" cy="3600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pic>
        <p:nvPicPr>
          <p:cNvPr id="211" name="Google Shape;211;p38"/>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Что будет на уроке - 2 вариант ">
  <p:cSld name="1_Title slide 5_2_1_2_1">
    <p:bg>
      <p:bgPr>
        <a:solidFill>
          <a:schemeClr val="lt1"/>
        </a:solidFill>
      </p:bgPr>
    </p:bg>
    <p:spTree>
      <p:nvGrpSpPr>
        <p:cNvPr id="212" name="Shape 212"/>
        <p:cNvGrpSpPr/>
        <p:nvPr/>
      </p:nvGrpSpPr>
      <p:grpSpPr>
        <a:xfrm>
          <a:off x="0" y="0"/>
          <a:ext cx="0" cy="0"/>
          <a:chOff x="0" y="0"/>
          <a:chExt cx="0" cy="0"/>
        </a:xfrm>
      </p:grpSpPr>
      <p:sp>
        <p:nvSpPr>
          <p:cNvPr id="213" name="Google Shape;213;p39"/>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14" name="Google Shape;214;p39"/>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215" name="Google Shape;215;p39"/>
          <p:cNvSpPr txBox="1"/>
          <p:nvPr>
            <p:ph idx="2" type="body"/>
          </p:nvPr>
        </p:nvSpPr>
        <p:spPr>
          <a:xfrm>
            <a:off x="1000800" y="2001600"/>
            <a:ext cx="3391200" cy="5112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16" name="Google Shape;216;p39"/>
          <p:cNvSpPr txBox="1"/>
          <p:nvPr>
            <p:ph idx="3" type="subTitle"/>
          </p:nvPr>
        </p:nvSpPr>
        <p:spPr>
          <a:xfrm>
            <a:off x="536400" y="25272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39"/>
          <p:cNvSpPr txBox="1"/>
          <p:nvPr>
            <p:ph idx="4" type="body"/>
          </p:nvPr>
        </p:nvSpPr>
        <p:spPr>
          <a:xfrm>
            <a:off x="1000800" y="3088800"/>
            <a:ext cx="3391200" cy="5112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18" name="Google Shape;218;p39"/>
          <p:cNvSpPr txBox="1"/>
          <p:nvPr>
            <p:ph idx="5" type="subTitle"/>
          </p:nvPr>
        </p:nvSpPr>
        <p:spPr>
          <a:xfrm>
            <a:off x="536400" y="36144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39"/>
          <p:cNvSpPr txBox="1"/>
          <p:nvPr>
            <p:ph idx="6" type="body"/>
          </p:nvPr>
        </p:nvSpPr>
        <p:spPr>
          <a:xfrm>
            <a:off x="1000800" y="4176000"/>
            <a:ext cx="3391200" cy="5112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20" name="Google Shape;220;p39"/>
          <p:cNvSpPr txBox="1"/>
          <p:nvPr>
            <p:ph idx="7" type="subTitle"/>
          </p:nvPr>
        </p:nvSpPr>
        <p:spPr>
          <a:xfrm>
            <a:off x="4751990" y="14400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39"/>
          <p:cNvSpPr txBox="1"/>
          <p:nvPr>
            <p:ph idx="8" type="body"/>
          </p:nvPr>
        </p:nvSpPr>
        <p:spPr>
          <a:xfrm>
            <a:off x="5212800" y="2001600"/>
            <a:ext cx="3391200" cy="5112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22" name="Google Shape;222;p39"/>
          <p:cNvSpPr txBox="1"/>
          <p:nvPr>
            <p:ph idx="9" type="subTitle"/>
          </p:nvPr>
        </p:nvSpPr>
        <p:spPr>
          <a:xfrm>
            <a:off x="4752000" y="25272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39"/>
          <p:cNvSpPr txBox="1"/>
          <p:nvPr>
            <p:ph idx="13" type="body"/>
          </p:nvPr>
        </p:nvSpPr>
        <p:spPr>
          <a:xfrm>
            <a:off x="5212800" y="3088800"/>
            <a:ext cx="3391200" cy="5112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24" name="Google Shape;224;p39"/>
          <p:cNvSpPr txBox="1"/>
          <p:nvPr>
            <p:ph idx="14" type="subTitle"/>
          </p:nvPr>
        </p:nvSpPr>
        <p:spPr>
          <a:xfrm>
            <a:off x="4752000" y="36144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5" name="Google Shape;225;p39"/>
          <p:cNvSpPr txBox="1"/>
          <p:nvPr>
            <p:ph idx="15" type="body"/>
          </p:nvPr>
        </p:nvSpPr>
        <p:spPr>
          <a:xfrm>
            <a:off x="5212800" y="4176000"/>
            <a:ext cx="3391200" cy="511200"/>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1pPr>
            <a:lvl2pPr indent="-292100" lvl="1" marL="914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2pPr>
            <a:lvl3pPr indent="-292100" lvl="2" marL="1371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3pPr>
            <a:lvl4pPr indent="-292100" lvl="3" marL="1828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4pPr>
            <a:lvl5pPr indent="-292100" lvl="4" marL="22860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5pPr>
            <a:lvl6pPr indent="-292100" lvl="5" marL="27432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6pPr>
            <a:lvl7pPr indent="-292100" lvl="6" marL="32004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7pPr>
            <a:lvl8pPr indent="-292100" lvl="7" marL="36576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8pPr>
            <a:lvl9pPr indent="-292100" lvl="8" marL="4114800" marR="0" rtl="0" algn="l">
              <a:lnSpc>
                <a:spcPct val="100000"/>
              </a:lnSpc>
              <a:spcBef>
                <a:spcPts val="0"/>
              </a:spcBef>
              <a:spcAft>
                <a:spcPts val="0"/>
              </a:spcAft>
              <a:buClr>
                <a:schemeClr val="dk2"/>
              </a:buClr>
              <a:buSzPts val="1000"/>
              <a:buFont typeface="IBM Plex Sans"/>
              <a:buChar char="■"/>
              <a:defRPr b="0" i="0" sz="1000" u="none" cap="none" strike="noStrike">
                <a:solidFill>
                  <a:schemeClr val="dk2"/>
                </a:solidFill>
                <a:latin typeface="IBM Plex Sans"/>
                <a:ea typeface="IBM Plex Sans"/>
                <a:cs typeface="IBM Plex Sans"/>
                <a:sym typeface="IBM Plex Sans"/>
              </a:defRPr>
            </a:lvl9pPr>
          </a:lstStyle>
          <a:p/>
        </p:txBody>
      </p:sp>
      <p:sp>
        <p:nvSpPr>
          <p:cNvPr id="226" name="Google Shape;226;p39"/>
          <p:cNvSpPr txBox="1"/>
          <p:nvPr>
            <p:ph idx="16" type="subTitle"/>
          </p:nvPr>
        </p:nvSpPr>
        <p:spPr>
          <a:xfrm>
            <a:off x="540000" y="14400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27" name="Google Shape;227;p39"/>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Слайд знакомства - инфа о преподавателе">
  <p:cSld name="1_Title slide 5_2_1_2_1_1_1">
    <p:bg>
      <p:bgPr>
        <a:solidFill>
          <a:schemeClr val="lt1"/>
        </a:solidFill>
      </p:bgPr>
    </p:bg>
    <p:spTree>
      <p:nvGrpSpPr>
        <p:cNvPr id="228" name="Shape 228"/>
        <p:cNvGrpSpPr/>
        <p:nvPr/>
      </p:nvGrpSpPr>
      <p:grpSpPr>
        <a:xfrm>
          <a:off x="0" y="0"/>
          <a:ext cx="0" cy="0"/>
          <a:chOff x="0" y="0"/>
          <a:chExt cx="0" cy="0"/>
        </a:xfrm>
      </p:grpSpPr>
      <p:sp>
        <p:nvSpPr>
          <p:cNvPr id="229" name="Google Shape;229;p40"/>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30" name="Google Shape;230;p40"/>
          <p:cNvSpPr txBox="1"/>
          <p:nvPr>
            <p:ph type="title"/>
          </p:nvPr>
        </p:nvSpPr>
        <p:spPr>
          <a:xfrm>
            <a:off x="3805200" y="720000"/>
            <a:ext cx="4798800" cy="402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231" name="Google Shape;231;p40"/>
          <p:cNvSpPr txBox="1"/>
          <p:nvPr>
            <p:ph idx="2" type="subTitle"/>
          </p:nvPr>
        </p:nvSpPr>
        <p:spPr>
          <a:xfrm>
            <a:off x="3805200" y="1122600"/>
            <a:ext cx="47988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400"/>
              <a:buFont typeface="IBM Plex Sans"/>
              <a:buNone/>
              <a:defRPr b="0" i="0" sz="14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32" name="Google Shape;232;p40"/>
          <p:cNvSpPr txBox="1"/>
          <p:nvPr>
            <p:ph idx="3" type="subTitle"/>
          </p:nvPr>
        </p:nvSpPr>
        <p:spPr>
          <a:xfrm>
            <a:off x="3805200" y="1598700"/>
            <a:ext cx="4798800" cy="40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0"/>
          <p:cNvSpPr txBox="1"/>
          <p:nvPr>
            <p:ph idx="4" type="body"/>
          </p:nvPr>
        </p:nvSpPr>
        <p:spPr>
          <a:xfrm>
            <a:off x="3805200" y="2275800"/>
            <a:ext cx="3996300" cy="2224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2pPr>
            <a:lvl3pPr indent="-317500" lvl="2" marL="13716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3pPr>
            <a:lvl4pPr indent="-317500" lvl="3" marL="18288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4pPr>
            <a:lvl5pPr indent="-317500" lvl="4" marL="22860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5pPr>
            <a:lvl6pPr indent="-317500" lvl="5" marL="27432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6pPr>
            <a:lvl7pPr indent="-317500" lvl="6" marL="32004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7pPr>
            <a:lvl8pPr indent="-317500" lvl="7" marL="36576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8pPr>
            <a:lvl9pPr indent="-317500" lvl="8" marL="41148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9pPr>
          </a:lstStyle>
          <a:p/>
        </p:txBody>
      </p:sp>
      <p:pic>
        <p:nvPicPr>
          <p:cNvPr id="234" name="Google Shape;234;p40"/>
          <p:cNvPicPr preferRelativeResize="0"/>
          <p:nvPr/>
        </p:nvPicPr>
        <p:blipFill rotWithShape="1">
          <a:blip r:embed="rId2">
            <a:alphaModFix/>
          </a:blip>
          <a:srcRect b="0" l="0" r="0" t="0"/>
          <a:stretch/>
        </p:blipFill>
        <p:spPr>
          <a:xfrm>
            <a:off x="7801450" y="3960000"/>
            <a:ext cx="719100" cy="1025100"/>
          </a:xfrm>
          <a:prstGeom prst="rect">
            <a:avLst/>
          </a:prstGeom>
          <a:noFill/>
          <a:ln>
            <a:noFill/>
          </a:ln>
        </p:spPr>
      </p:pic>
      <p:pic>
        <p:nvPicPr>
          <p:cNvPr id="235" name="Google Shape;235;p40"/>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Конец презентации (благодарность)">
  <p:cSld name="CUSTOM_1_1">
    <p:bg>
      <p:bgPr>
        <a:solidFill>
          <a:schemeClr val="dk1"/>
        </a:solidFill>
      </p:bgPr>
    </p:bg>
    <p:spTree>
      <p:nvGrpSpPr>
        <p:cNvPr id="236" name="Shape 236"/>
        <p:cNvGrpSpPr/>
        <p:nvPr/>
      </p:nvGrpSpPr>
      <p:grpSpPr>
        <a:xfrm>
          <a:off x="0" y="0"/>
          <a:ext cx="0" cy="0"/>
          <a:chOff x="0" y="0"/>
          <a:chExt cx="0" cy="0"/>
        </a:xfrm>
      </p:grpSpPr>
      <p:pic>
        <p:nvPicPr>
          <p:cNvPr id="237" name="Google Shape;237;p41"/>
          <p:cNvPicPr preferRelativeResize="0"/>
          <p:nvPr/>
        </p:nvPicPr>
        <p:blipFill rotWithShape="1">
          <a:blip r:embed="rId2">
            <a:alphaModFix/>
          </a:blip>
          <a:srcRect b="0" l="0" r="0" t="0"/>
          <a:stretch/>
        </p:blipFill>
        <p:spPr>
          <a:xfrm>
            <a:off x="5533250" y="2230975"/>
            <a:ext cx="1168075" cy="1294274"/>
          </a:xfrm>
          <a:prstGeom prst="rect">
            <a:avLst/>
          </a:prstGeom>
          <a:noFill/>
          <a:ln>
            <a:noFill/>
          </a:ln>
        </p:spPr>
      </p:pic>
      <p:sp>
        <p:nvSpPr>
          <p:cNvPr id="238" name="Google Shape;238;p41"/>
          <p:cNvSpPr txBox="1"/>
          <p:nvPr/>
        </p:nvSpPr>
        <p:spPr>
          <a:xfrm>
            <a:off x="2006850" y="1496438"/>
            <a:ext cx="5130300" cy="251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ru-RU" sz="4400" u="none" cap="none" strike="noStrike">
                <a:solidFill>
                  <a:schemeClr val="lt1"/>
                </a:solidFill>
                <a:latin typeface="IBM Plex Sans SemiBold"/>
                <a:ea typeface="IBM Plex Sans SemiBold"/>
                <a:cs typeface="IBM Plex Sans SemiBold"/>
                <a:sym typeface="IBM Plex Sans SemiBold"/>
              </a:rPr>
              <a:t>Спасибо </a:t>
            </a:r>
            <a:endParaRPr b="0" i="0" sz="4400" u="none" cap="none" strike="noStrike">
              <a:solidFill>
                <a:schemeClr val="lt1"/>
              </a:solidFill>
              <a:latin typeface="IBM Plex Sans SemiBold"/>
              <a:ea typeface="IBM Plex Sans SemiBold"/>
              <a:cs typeface="IBM Plex Sans SemiBold"/>
              <a:sym typeface="IBM Plex Sans SemiBold"/>
            </a:endParaRPr>
          </a:p>
          <a:p>
            <a:pPr indent="0" lvl="0" marL="0" marR="0" rtl="0" algn="ctr">
              <a:lnSpc>
                <a:spcPct val="100000"/>
              </a:lnSpc>
              <a:spcBef>
                <a:spcPts val="0"/>
              </a:spcBef>
              <a:spcAft>
                <a:spcPts val="0"/>
              </a:spcAft>
              <a:buClr>
                <a:srgbClr val="000000"/>
              </a:buClr>
              <a:buSzPts val="4400"/>
              <a:buFont typeface="Arial"/>
              <a:buNone/>
            </a:pPr>
            <a:r>
              <a:rPr b="0" i="0" lang="ru-RU" sz="4400" u="none" cap="none" strike="noStrike">
                <a:solidFill>
                  <a:schemeClr val="lt1"/>
                </a:solidFill>
                <a:latin typeface="IBM Plex Sans SemiBold"/>
                <a:ea typeface="IBM Plex Sans SemiBold"/>
                <a:cs typeface="IBM Plex Sans SemiBold"/>
                <a:sym typeface="IBM Plex Sans SemiBold"/>
              </a:rPr>
              <a:t>за внимание</a:t>
            </a:r>
            <a:endParaRPr b="0" i="0" sz="4400" u="none" cap="none" strike="noStrike">
              <a:solidFill>
                <a:schemeClr val="lt1"/>
              </a:solidFill>
              <a:latin typeface="IBM Plex Sans SemiBold"/>
              <a:ea typeface="IBM Plex Sans SemiBold"/>
              <a:cs typeface="IBM Plex Sans SemiBold"/>
              <a:sym typeface="IBM Plex Sans SemiBold"/>
            </a:endParaRPr>
          </a:p>
        </p:txBody>
      </p:sp>
      <p:pic>
        <p:nvPicPr>
          <p:cNvPr id="239" name="Google Shape;239;p41"/>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Отбивка">
  <p:cSld name="TITLE_1_1">
    <p:bg>
      <p:bgPr>
        <a:solidFill>
          <a:schemeClr val="lt1"/>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4949025" y="6715"/>
            <a:ext cx="4201689" cy="5143501"/>
          </a:xfrm>
          <a:prstGeom prst="rect">
            <a:avLst/>
          </a:prstGeom>
          <a:noFill/>
          <a:ln>
            <a:noFill/>
          </a:ln>
        </p:spPr>
      </p:pic>
      <p:sp>
        <p:nvSpPr>
          <p:cNvPr id="25" name="Google Shape;25;p5"/>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rgbClr val="000000"/>
              </a:buClr>
              <a:buSzPts val="4400"/>
              <a:buFont typeface="IBM Plex Sans SemiBold"/>
              <a:buNone/>
              <a:defRPr b="0" i="0" sz="4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5"/>
          <p:cNvSpPr txBox="1"/>
          <p:nvPr>
            <p:ph idx="1" type="subTitle"/>
          </p:nvPr>
        </p:nvSpPr>
        <p:spPr>
          <a:xfrm>
            <a:off x="540000" y="3633900"/>
            <a:ext cx="8064000" cy="4416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27" name="Google Shape;27;p5"/>
          <p:cNvSpPr txBox="1"/>
          <p:nvPr>
            <p:ph idx="2"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300"/>
              <a:buFont typeface="IBM Plex Sans"/>
              <a:buNone/>
              <a:defRPr b="0" i="0" sz="13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28" name="Google Shape;28;p5"/>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Для цитат">
  <p:cSld name="CUSTOM_2">
    <p:spTree>
      <p:nvGrpSpPr>
        <p:cNvPr id="240" name="Shape 240"/>
        <p:cNvGrpSpPr/>
        <p:nvPr/>
      </p:nvGrpSpPr>
      <p:grpSpPr>
        <a:xfrm>
          <a:off x="0" y="0"/>
          <a:ext cx="0" cy="0"/>
          <a:chOff x="0" y="0"/>
          <a:chExt cx="0" cy="0"/>
        </a:xfrm>
      </p:grpSpPr>
      <p:pic>
        <p:nvPicPr>
          <p:cNvPr id="241" name="Google Shape;241;p42"/>
          <p:cNvPicPr preferRelativeResize="0"/>
          <p:nvPr/>
        </p:nvPicPr>
        <p:blipFill rotWithShape="1">
          <a:blip r:embed="rId2">
            <a:alphaModFix/>
          </a:blip>
          <a:srcRect b="0" l="0" r="0" t="0"/>
          <a:stretch/>
        </p:blipFill>
        <p:spPr>
          <a:xfrm>
            <a:off x="2376375" y="330150"/>
            <a:ext cx="4391259" cy="4483200"/>
          </a:xfrm>
          <a:prstGeom prst="rect">
            <a:avLst/>
          </a:prstGeom>
          <a:noFill/>
          <a:ln>
            <a:noFill/>
          </a:ln>
        </p:spPr>
      </p:pic>
      <p:pic>
        <p:nvPicPr>
          <p:cNvPr id="242" name="Google Shape;242;p42"/>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Заголовок в две строки + текст  1 1 1">
  <p:cSld name="1_Title slide 5_2_1_4_1_1_1_1">
    <p:bg>
      <p:bgPr>
        <a:solidFill>
          <a:schemeClr val="lt1"/>
        </a:solidFill>
      </p:bgPr>
    </p:bg>
    <p:spTree>
      <p:nvGrpSpPr>
        <p:cNvPr id="243" name="Shape 243"/>
        <p:cNvGrpSpPr/>
        <p:nvPr/>
      </p:nvGrpSpPr>
      <p:grpSpPr>
        <a:xfrm>
          <a:off x="0" y="0"/>
          <a:ext cx="0" cy="0"/>
          <a:chOff x="0" y="0"/>
          <a:chExt cx="0" cy="0"/>
        </a:xfrm>
      </p:grpSpPr>
      <p:sp>
        <p:nvSpPr>
          <p:cNvPr id="244" name="Google Shape;244;p43"/>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245" name="Google Shape;245;p43"/>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
        <p:nvSpPr>
          <p:cNvPr id="246" name="Google Shape;246;p43"/>
          <p:cNvSpPr txBox="1"/>
          <p:nvPr>
            <p:ph type="title"/>
          </p:nvPr>
        </p:nvSpPr>
        <p:spPr>
          <a:xfrm>
            <a:off x="540000" y="720000"/>
            <a:ext cx="8065200" cy="320400"/>
          </a:xfrm>
          <a:prstGeom prst="rect">
            <a:avLst/>
          </a:prstGeom>
          <a:noFill/>
          <a:ln>
            <a:noFill/>
          </a:ln>
        </p:spPr>
        <p:txBody>
          <a:bodyPr anchorCtr="0" anchor="t" bIns="0" lIns="0" spcFirstLastPara="1" rIns="0" wrap="square" tIns="720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9pPr>
          </a:lstStyle>
          <a:p/>
        </p:txBody>
      </p:sp>
      <p:sp>
        <p:nvSpPr>
          <p:cNvPr id="247" name="Google Shape;247;p43"/>
          <p:cNvSpPr txBox="1"/>
          <p:nvPr>
            <p:ph idx="2" type="subTitle"/>
          </p:nvPr>
        </p:nvSpPr>
        <p:spPr>
          <a:xfrm>
            <a:off x="1008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48" name="Google Shape;248;p43"/>
          <p:cNvSpPr txBox="1"/>
          <p:nvPr>
            <p:ph idx="3" type="subTitle"/>
          </p:nvPr>
        </p:nvSpPr>
        <p:spPr>
          <a:xfrm>
            <a:off x="1008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49" name="Google Shape;249;p43"/>
          <p:cNvSpPr txBox="1"/>
          <p:nvPr>
            <p:ph idx="4" type="subTitle"/>
          </p:nvPr>
        </p:nvSpPr>
        <p:spPr>
          <a:xfrm>
            <a:off x="1008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0" name="Google Shape;250;p43"/>
          <p:cNvSpPr txBox="1"/>
          <p:nvPr>
            <p:ph idx="5" type="subTitle"/>
          </p:nvPr>
        </p:nvSpPr>
        <p:spPr>
          <a:xfrm>
            <a:off x="1008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1" name="Google Shape;251;p43"/>
          <p:cNvSpPr txBox="1"/>
          <p:nvPr>
            <p:ph idx="6" type="subTitle"/>
          </p:nvPr>
        </p:nvSpPr>
        <p:spPr>
          <a:xfrm>
            <a:off x="1008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2" name="Google Shape;252;p43"/>
          <p:cNvSpPr txBox="1"/>
          <p:nvPr>
            <p:ph idx="7" type="subTitle"/>
          </p:nvPr>
        </p:nvSpPr>
        <p:spPr>
          <a:xfrm>
            <a:off x="3114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3" name="Google Shape;253;p43"/>
          <p:cNvSpPr txBox="1"/>
          <p:nvPr>
            <p:ph idx="8" type="subTitle"/>
          </p:nvPr>
        </p:nvSpPr>
        <p:spPr>
          <a:xfrm>
            <a:off x="3114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4" name="Google Shape;254;p43"/>
          <p:cNvSpPr txBox="1"/>
          <p:nvPr>
            <p:ph idx="9" type="subTitle"/>
          </p:nvPr>
        </p:nvSpPr>
        <p:spPr>
          <a:xfrm>
            <a:off x="3114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5" name="Google Shape;255;p43"/>
          <p:cNvSpPr txBox="1"/>
          <p:nvPr>
            <p:ph idx="13" type="subTitle"/>
          </p:nvPr>
        </p:nvSpPr>
        <p:spPr>
          <a:xfrm>
            <a:off x="3114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6" name="Google Shape;256;p43"/>
          <p:cNvSpPr txBox="1"/>
          <p:nvPr>
            <p:ph idx="14" type="subTitle"/>
          </p:nvPr>
        </p:nvSpPr>
        <p:spPr>
          <a:xfrm>
            <a:off x="3114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7" name="Google Shape;257;p43"/>
          <p:cNvSpPr txBox="1"/>
          <p:nvPr>
            <p:ph idx="15" type="subTitle"/>
          </p:nvPr>
        </p:nvSpPr>
        <p:spPr>
          <a:xfrm>
            <a:off x="5220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8" name="Google Shape;258;p43"/>
          <p:cNvSpPr txBox="1"/>
          <p:nvPr>
            <p:ph idx="16" type="subTitle"/>
          </p:nvPr>
        </p:nvSpPr>
        <p:spPr>
          <a:xfrm>
            <a:off x="5220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59" name="Google Shape;259;p43"/>
          <p:cNvSpPr txBox="1"/>
          <p:nvPr>
            <p:ph idx="17" type="subTitle"/>
          </p:nvPr>
        </p:nvSpPr>
        <p:spPr>
          <a:xfrm>
            <a:off x="5220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0" name="Google Shape;260;p43"/>
          <p:cNvSpPr txBox="1"/>
          <p:nvPr>
            <p:ph idx="18" type="subTitle"/>
          </p:nvPr>
        </p:nvSpPr>
        <p:spPr>
          <a:xfrm>
            <a:off x="5220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1" name="Google Shape;261;p43"/>
          <p:cNvSpPr txBox="1"/>
          <p:nvPr>
            <p:ph idx="19" type="subTitle"/>
          </p:nvPr>
        </p:nvSpPr>
        <p:spPr>
          <a:xfrm>
            <a:off x="5220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2" name="Google Shape;262;p43"/>
          <p:cNvSpPr txBox="1"/>
          <p:nvPr>
            <p:ph idx="20" type="subTitle"/>
          </p:nvPr>
        </p:nvSpPr>
        <p:spPr>
          <a:xfrm>
            <a:off x="7326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3" name="Google Shape;263;p43"/>
          <p:cNvSpPr txBox="1"/>
          <p:nvPr>
            <p:ph idx="21" type="subTitle"/>
          </p:nvPr>
        </p:nvSpPr>
        <p:spPr>
          <a:xfrm>
            <a:off x="7326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4" name="Google Shape;264;p43"/>
          <p:cNvSpPr txBox="1"/>
          <p:nvPr>
            <p:ph idx="22" type="subTitle"/>
          </p:nvPr>
        </p:nvSpPr>
        <p:spPr>
          <a:xfrm>
            <a:off x="7326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5" name="Google Shape;265;p43"/>
          <p:cNvSpPr txBox="1"/>
          <p:nvPr>
            <p:ph idx="23" type="subTitle"/>
          </p:nvPr>
        </p:nvSpPr>
        <p:spPr>
          <a:xfrm>
            <a:off x="7326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66" name="Google Shape;266;p43"/>
          <p:cNvSpPr txBox="1"/>
          <p:nvPr>
            <p:ph idx="24" type="subTitle"/>
          </p:nvPr>
        </p:nvSpPr>
        <p:spPr>
          <a:xfrm>
            <a:off x="7326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Заголовок в две строки + текст  1 1 1 1">
  <p:cSld name="1_Title slide 5_2_1_4_1_1_1_1_1">
    <p:bg>
      <p:bgPr>
        <a:solidFill>
          <a:schemeClr val="lt1"/>
        </a:solidFill>
      </p:bgPr>
    </p:bg>
    <p:spTree>
      <p:nvGrpSpPr>
        <p:cNvPr id="267" name="Shape 267"/>
        <p:cNvGrpSpPr/>
        <p:nvPr/>
      </p:nvGrpSpPr>
      <p:grpSpPr>
        <a:xfrm>
          <a:off x="0" y="0"/>
          <a:ext cx="0" cy="0"/>
          <a:chOff x="0" y="0"/>
          <a:chExt cx="0" cy="0"/>
        </a:xfrm>
      </p:grpSpPr>
      <p:sp>
        <p:nvSpPr>
          <p:cNvPr id="268" name="Google Shape;268;p44"/>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269" name="Google Shape;269;p44"/>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
        <p:nvSpPr>
          <p:cNvPr id="270" name="Google Shape;270;p44"/>
          <p:cNvSpPr txBox="1"/>
          <p:nvPr>
            <p:ph type="title"/>
          </p:nvPr>
        </p:nvSpPr>
        <p:spPr>
          <a:xfrm>
            <a:off x="540000" y="720000"/>
            <a:ext cx="8065200" cy="320400"/>
          </a:xfrm>
          <a:prstGeom prst="rect">
            <a:avLst/>
          </a:prstGeom>
          <a:noFill/>
          <a:ln>
            <a:noFill/>
          </a:ln>
        </p:spPr>
        <p:txBody>
          <a:bodyPr anchorCtr="0" anchor="t" bIns="0" lIns="0" spcFirstLastPara="1" rIns="0" wrap="square" tIns="720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9pPr>
          </a:lstStyle>
          <a:p/>
        </p:txBody>
      </p:sp>
      <p:sp>
        <p:nvSpPr>
          <p:cNvPr id="271" name="Google Shape;271;p44"/>
          <p:cNvSpPr txBox="1"/>
          <p:nvPr>
            <p:ph idx="2" type="subTitle"/>
          </p:nvPr>
        </p:nvSpPr>
        <p:spPr>
          <a:xfrm>
            <a:off x="540000" y="2020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2" name="Google Shape;272;p44"/>
          <p:cNvSpPr txBox="1"/>
          <p:nvPr>
            <p:ph idx="3" type="subTitle"/>
          </p:nvPr>
        </p:nvSpPr>
        <p:spPr>
          <a:xfrm>
            <a:off x="540000" y="37949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3" name="Google Shape;273;p44"/>
          <p:cNvSpPr txBox="1"/>
          <p:nvPr>
            <p:ph idx="4" type="subTitle"/>
          </p:nvPr>
        </p:nvSpPr>
        <p:spPr>
          <a:xfrm>
            <a:off x="2646000" y="2020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4" name="Google Shape;274;p44"/>
          <p:cNvSpPr txBox="1"/>
          <p:nvPr>
            <p:ph idx="5" type="subTitle"/>
          </p:nvPr>
        </p:nvSpPr>
        <p:spPr>
          <a:xfrm>
            <a:off x="4744800" y="2020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5" name="Google Shape;275;p44"/>
          <p:cNvSpPr txBox="1"/>
          <p:nvPr>
            <p:ph idx="6" type="subTitle"/>
          </p:nvPr>
        </p:nvSpPr>
        <p:spPr>
          <a:xfrm>
            <a:off x="6843600" y="20201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6" name="Google Shape;276;p44"/>
          <p:cNvSpPr txBox="1"/>
          <p:nvPr>
            <p:ph idx="7" type="subTitle"/>
          </p:nvPr>
        </p:nvSpPr>
        <p:spPr>
          <a:xfrm>
            <a:off x="2646000" y="37949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7" name="Google Shape;277;p44"/>
          <p:cNvSpPr txBox="1"/>
          <p:nvPr>
            <p:ph idx="8" type="subTitle"/>
          </p:nvPr>
        </p:nvSpPr>
        <p:spPr>
          <a:xfrm>
            <a:off x="4744800" y="37949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278" name="Google Shape;278;p44"/>
          <p:cNvSpPr txBox="1"/>
          <p:nvPr>
            <p:ph idx="9" type="subTitle"/>
          </p:nvPr>
        </p:nvSpPr>
        <p:spPr>
          <a:xfrm>
            <a:off x="6843600" y="3794900"/>
            <a:ext cx="1720800" cy="3708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Заголовок в две строки + текст  1 1 1 1 1">
  <p:cSld name="1_Title slide 5_2_1_4_1_1_1_1_1_1">
    <p:bg>
      <p:bgPr>
        <a:solidFill>
          <a:schemeClr val="lt1"/>
        </a:solidFill>
      </p:bgPr>
    </p:bg>
    <p:spTree>
      <p:nvGrpSpPr>
        <p:cNvPr id="279" name="Shape 279"/>
        <p:cNvGrpSpPr/>
        <p:nvPr/>
      </p:nvGrpSpPr>
      <p:grpSpPr>
        <a:xfrm>
          <a:off x="0" y="0"/>
          <a:ext cx="0" cy="0"/>
          <a:chOff x="0" y="0"/>
          <a:chExt cx="0" cy="0"/>
        </a:xfrm>
      </p:grpSpPr>
      <p:sp>
        <p:nvSpPr>
          <p:cNvPr id="280" name="Google Shape;280;p45"/>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281" name="Google Shape;281;p45"/>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
        <p:nvSpPr>
          <p:cNvPr id="282" name="Google Shape;282;p45"/>
          <p:cNvSpPr txBox="1"/>
          <p:nvPr>
            <p:ph type="title"/>
          </p:nvPr>
        </p:nvSpPr>
        <p:spPr>
          <a:xfrm>
            <a:off x="540000" y="720000"/>
            <a:ext cx="8065200" cy="320400"/>
          </a:xfrm>
          <a:prstGeom prst="rect">
            <a:avLst/>
          </a:prstGeom>
          <a:noFill/>
          <a:ln>
            <a:noFill/>
          </a:ln>
        </p:spPr>
        <p:txBody>
          <a:bodyPr anchorCtr="0" anchor="t" bIns="0" lIns="0" spcFirstLastPara="1" rIns="0" wrap="square" tIns="7200">
            <a:noAutofit/>
          </a:bodyPr>
          <a:lstStyle>
            <a:lvl1pPr lvl="0"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9pPr>
          </a:lstStyle>
          <a:p/>
        </p:txBody>
      </p:sp>
      <p:sp>
        <p:nvSpPr>
          <p:cNvPr id="283" name="Google Shape;283;p45"/>
          <p:cNvSpPr txBox="1"/>
          <p:nvPr>
            <p:ph idx="2" type="subTitle"/>
          </p:nvPr>
        </p:nvSpPr>
        <p:spPr>
          <a:xfrm>
            <a:off x="540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4" name="Google Shape;284;p45"/>
          <p:cNvSpPr txBox="1"/>
          <p:nvPr>
            <p:ph idx="3" type="subTitle"/>
          </p:nvPr>
        </p:nvSpPr>
        <p:spPr>
          <a:xfrm>
            <a:off x="540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5" name="Google Shape;285;p45"/>
          <p:cNvSpPr txBox="1"/>
          <p:nvPr>
            <p:ph idx="4" type="subTitle"/>
          </p:nvPr>
        </p:nvSpPr>
        <p:spPr>
          <a:xfrm>
            <a:off x="540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6" name="Google Shape;286;p45"/>
          <p:cNvSpPr txBox="1"/>
          <p:nvPr>
            <p:ph idx="5" type="subTitle"/>
          </p:nvPr>
        </p:nvSpPr>
        <p:spPr>
          <a:xfrm>
            <a:off x="2646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7" name="Google Shape;287;p45"/>
          <p:cNvSpPr txBox="1"/>
          <p:nvPr>
            <p:ph idx="6" type="subTitle"/>
          </p:nvPr>
        </p:nvSpPr>
        <p:spPr>
          <a:xfrm>
            <a:off x="2646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8" name="Google Shape;288;p45"/>
          <p:cNvSpPr txBox="1"/>
          <p:nvPr>
            <p:ph idx="7" type="subTitle"/>
          </p:nvPr>
        </p:nvSpPr>
        <p:spPr>
          <a:xfrm>
            <a:off x="2646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89" name="Google Shape;289;p45"/>
          <p:cNvSpPr txBox="1"/>
          <p:nvPr>
            <p:ph idx="8" type="subTitle"/>
          </p:nvPr>
        </p:nvSpPr>
        <p:spPr>
          <a:xfrm>
            <a:off x="4752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90" name="Google Shape;290;p45"/>
          <p:cNvSpPr txBox="1"/>
          <p:nvPr>
            <p:ph idx="9" type="subTitle"/>
          </p:nvPr>
        </p:nvSpPr>
        <p:spPr>
          <a:xfrm>
            <a:off x="4752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91" name="Google Shape;291;p45"/>
          <p:cNvSpPr txBox="1"/>
          <p:nvPr>
            <p:ph idx="13" type="subTitle"/>
          </p:nvPr>
        </p:nvSpPr>
        <p:spPr>
          <a:xfrm>
            <a:off x="4752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92" name="Google Shape;292;p45"/>
          <p:cNvSpPr txBox="1"/>
          <p:nvPr>
            <p:ph idx="14" type="subTitle"/>
          </p:nvPr>
        </p:nvSpPr>
        <p:spPr>
          <a:xfrm>
            <a:off x="6858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93" name="Google Shape;293;p45"/>
          <p:cNvSpPr txBox="1"/>
          <p:nvPr>
            <p:ph idx="15" type="subTitle"/>
          </p:nvPr>
        </p:nvSpPr>
        <p:spPr>
          <a:xfrm>
            <a:off x="6858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294" name="Google Shape;294;p45"/>
          <p:cNvSpPr txBox="1"/>
          <p:nvPr>
            <p:ph idx="16" type="subTitle"/>
          </p:nvPr>
        </p:nvSpPr>
        <p:spPr>
          <a:xfrm>
            <a:off x="6858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quot;вопросы?&quot;">
  <p:cSld name="CUSTOM_2_1_4_1">
    <p:bg>
      <p:bgPr>
        <a:solidFill>
          <a:srgbClr val="252525"/>
        </a:solidFill>
      </p:bgPr>
    </p:bg>
    <p:spTree>
      <p:nvGrpSpPr>
        <p:cNvPr id="295" name="Shape 295"/>
        <p:cNvGrpSpPr/>
        <p:nvPr/>
      </p:nvGrpSpPr>
      <p:grpSpPr>
        <a:xfrm>
          <a:off x="0" y="0"/>
          <a:ext cx="0" cy="0"/>
          <a:chOff x="0" y="0"/>
          <a:chExt cx="0" cy="0"/>
        </a:xfrm>
      </p:grpSpPr>
      <p:pic>
        <p:nvPicPr>
          <p:cNvPr id="296" name="Google Shape;296;p46"/>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97" name="Google Shape;297;p46"/>
          <p:cNvPicPr preferRelativeResize="0"/>
          <p:nvPr/>
        </p:nvPicPr>
        <p:blipFill>
          <a:blip r:embed="rId3">
            <a:alphaModFix/>
          </a:blip>
          <a:stretch>
            <a:fillRect/>
          </a:stretch>
        </p:blipFill>
        <p:spPr>
          <a:xfrm>
            <a:off x="8604001" y="186600"/>
            <a:ext cx="291600" cy="291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Конец презентации (благодарность)">
  <p:cSld name="CUSTOM_1_1">
    <p:bg>
      <p:bgPr>
        <a:solidFill>
          <a:schemeClr val="dk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0" l="0" r="0" t="0"/>
          <a:stretch/>
        </p:blipFill>
        <p:spPr>
          <a:xfrm>
            <a:off x="5533250" y="2230975"/>
            <a:ext cx="1168075" cy="1294274"/>
          </a:xfrm>
          <a:prstGeom prst="rect">
            <a:avLst/>
          </a:prstGeom>
          <a:noFill/>
          <a:ln>
            <a:noFill/>
          </a:ln>
        </p:spPr>
      </p:pic>
      <p:sp>
        <p:nvSpPr>
          <p:cNvPr id="31" name="Google Shape;31;p6"/>
          <p:cNvSpPr txBox="1"/>
          <p:nvPr/>
        </p:nvSpPr>
        <p:spPr>
          <a:xfrm>
            <a:off x="2006850" y="1496438"/>
            <a:ext cx="5130300" cy="251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ru-RU" sz="4400" u="none" cap="none" strike="noStrike">
                <a:solidFill>
                  <a:schemeClr val="lt1"/>
                </a:solidFill>
                <a:latin typeface="IBM Plex Sans SemiBold"/>
                <a:ea typeface="IBM Plex Sans SemiBold"/>
                <a:cs typeface="IBM Plex Sans SemiBold"/>
                <a:sym typeface="IBM Plex Sans SemiBold"/>
              </a:rPr>
              <a:t>Спасибо </a:t>
            </a:r>
            <a:endParaRPr b="0" i="0" sz="4400" u="none" cap="none" strike="noStrike">
              <a:solidFill>
                <a:schemeClr val="lt1"/>
              </a:solidFill>
              <a:latin typeface="IBM Plex Sans SemiBold"/>
              <a:ea typeface="IBM Plex Sans SemiBold"/>
              <a:cs typeface="IBM Plex Sans SemiBold"/>
              <a:sym typeface="IBM Plex Sans SemiBold"/>
            </a:endParaRPr>
          </a:p>
          <a:p>
            <a:pPr indent="0" lvl="0" marL="0" marR="0" rtl="0" algn="ctr">
              <a:lnSpc>
                <a:spcPct val="100000"/>
              </a:lnSpc>
              <a:spcBef>
                <a:spcPts val="0"/>
              </a:spcBef>
              <a:spcAft>
                <a:spcPts val="0"/>
              </a:spcAft>
              <a:buClr>
                <a:srgbClr val="000000"/>
              </a:buClr>
              <a:buSzPts val="4400"/>
              <a:buFont typeface="Arial"/>
              <a:buNone/>
            </a:pPr>
            <a:r>
              <a:rPr b="0" i="0" lang="ru-RU" sz="4400" u="none" cap="none" strike="noStrike">
                <a:solidFill>
                  <a:schemeClr val="lt1"/>
                </a:solidFill>
                <a:latin typeface="IBM Plex Sans SemiBold"/>
                <a:ea typeface="IBM Plex Sans SemiBold"/>
                <a:cs typeface="IBM Plex Sans SemiBold"/>
                <a:sym typeface="IBM Plex Sans SemiBold"/>
              </a:rPr>
              <a:t>за внимание</a:t>
            </a:r>
            <a:endParaRPr b="0" i="0" sz="4400" u="none" cap="none" strike="noStrike">
              <a:solidFill>
                <a:schemeClr val="lt1"/>
              </a:solidFill>
              <a:latin typeface="IBM Plex Sans SemiBold"/>
              <a:ea typeface="IBM Plex Sans SemiBold"/>
              <a:cs typeface="IBM Plex Sans SemiBold"/>
              <a:sym typeface="IBM Plex Sans SemiBold"/>
            </a:endParaRPr>
          </a:p>
        </p:txBody>
      </p:sp>
      <p:pic>
        <p:nvPicPr>
          <p:cNvPr id="32" name="Google Shape;32;p6"/>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Титульник">
  <p:cSld name="TITLE_1_2">
    <p:bg>
      <p:bgPr>
        <a:solidFill>
          <a:schemeClr val="dk1"/>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b="0" l="0" r="0" t="0"/>
          <a:stretch/>
        </p:blipFill>
        <p:spPr>
          <a:xfrm>
            <a:off x="5172100" y="1687275"/>
            <a:ext cx="3590899" cy="3021800"/>
          </a:xfrm>
          <a:prstGeom prst="rect">
            <a:avLst/>
          </a:prstGeom>
          <a:noFill/>
          <a:ln>
            <a:noFill/>
          </a:ln>
        </p:spPr>
      </p:pic>
      <p:sp>
        <p:nvSpPr>
          <p:cNvPr id="35" name="Google Shape;35;p7"/>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36" name="Google Shape;36;p7"/>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37" name="Google Shape;37;p7"/>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Слайд знакомства - инфа о преподавателе">
  <p:cSld name="1_Title slide 5_2_1_2_1_1_1">
    <p:bg>
      <p:bgPr>
        <a:solidFill>
          <a:schemeClr val="lt1"/>
        </a:solidFill>
      </p:bgPr>
    </p:bg>
    <p:spTree>
      <p:nvGrpSpPr>
        <p:cNvPr id="38" name="Shape 38"/>
        <p:cNvGrpSpPr/>
        <p:nvPr/>
      </p:nvGrpSpPr>
      <p:grpSpPr>
        <a:xfrm>
          <a:off x="0" y="0"/>
          <a:ext cx="0" cy="0"/>
          <a:chOff x="0" y="0"/>
          <a:chExt cx="0" cy="0"/>
        </a:xfrm>
      </p:grpSpPr>
      <p:sp>
        <p:nvSpPr>
          <p:cNvPr id="39" name="Google Shape;39;p8"/>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40" name="Google Shape;40;p8"/>
          <p:cNvSpPr txBox="1"/>
          <p:nvPr>
            <p:ph type="title"/>
          </p:nvPr>
        </p:nvSpPr>
        <p:spPr>
          <a:xfrm>
            <a:off x="3805200" y="720000"/>
            <a:ext cx="4798800" cy="402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600"/>
              <a:buFont typeface="IBM Plex Sans SemiBold"/>
              <a:buNone/>
              <a:defRPr b="0" i="0" sz="26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41" name="Google Shape;41;p8"/>
          <p:cNvSpPr txBox="1"/>
          <p:nvPr>
            <p:ph idx="2" type="subTitle"/>
          </p:nvPr>
        </p:nvSpPr>
        <p:spPr>
          <a:xfrm>
            <a:off x="3805200" y="1122600"/>
            <a:ext cx="47988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400"/>
              <a:buFont typeface="IBM Plex Sans"/>
              <a:buNone/>
              <a:defRPr b="0" i="0" sz="14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42" name="Google Shape;42;p8"/>
          <p:cNvSpPr txBox="1"/>
          <p:nvPr>
            <p:ph idx="3" type="subTitle"/>
          </p:nvPr>
        </p:nvSpPr>
        <p:spPr>
          <a:xfrm>
            <a:off x="3805200" y="1598700"/>
            <a:ext cx="4798800" cy="40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8"/>
          <p:cNvSpPr txBox="1"/>
          <p:nvPr>
            <p:ph idx="4" type="body"/>
          </p:nvPr>
        </p:nvSpPr>
        <p:spPr>
          <a:xfrm>
            <a:off x="3805200" y="2275800"/>
            <a:ext cx="3996300" cy="22242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2pPr>
            <a:lvl3pPr indent="-317500" lvl="2" marL="13716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3pPr>
            <a:lvl4pPr indent="-317500" lvl="3" marL="18288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4pPr>
            <a:lvl5pPr indent="-317500" lvl="4" marL="22860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5pPr>
            <a:lvl6pPr indent="-317500" lvl="5" marL="27432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6pPr>
            <a:lvl7pPr indent="-317500" lvl="6" marL="32004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7pPr>
            <a:lvl8pPr indent="-317500" lvl="7" marL="36576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8pPr>
            <a:lvl9pPr indent="-317500" lvl="8" marL="4114800" marR="0" rtl="0" algn="l">
              <a:lnSpc>
                <a:spcPct val="100000"/>
              </a:lnSpc>
              <a:spcBef>
                <a:spcPts val="0"/>
              </a:spcBef>
              <a:spcAft>
                <a:spcPts val="0"/>
              </a:spcAft>
              <a:buClr>
                <a:schemeClr val="dk1"/>
              </a:buClr>
              <a:buSzPts val="1400"/>
              <a:buFont typeface="IBM Plex Sans"/>
              <a:buChar char="■"/>
              <a:defRPr b="0" i="0" sz="1400" u="none" cap="none" strike="noStrike">
                <a:solidFill>
                  <a:schemeClr val="dk1"/>
                </a:solidFill>
                <a:latin typeface="IBM Plex Sans"/>
                <a:ea typeface="IBM Plex Sans"/>
                <a:cs typeface="IBM Plex Sans"/>
                <a:sym typeface="IBM Plex Sans"/>
              </a:defRPr>
            </a:lvl9pPr>
          </a:lstStyle>
          <a:p/>
        </p:txBody>
      </p:sp>
      <p:pic>
        <p:nvPicPr>
          <p:cNvPr id="44" name="Google Shape;44;p8"/>
          <p:cNvPicPr preferRelativeResize="0"/>
          <p:nvPr/>
        </p:nvPicPr>
        <p:blipFill rotWithShape="1">
          <a:blip r:embed="rId2">
            <a:alphaModFix/>
          </a:blip>
          <a:srcRect b="0" l="0" r="0" t="0"/>
          <a:stretch/>
        </p:blipFill>
        <p:spPr>
          <a:xfrm>
            <a:off x="7801450" y="3960000"/>
            <a:ext cx="719100" cy="1025100"/>
          </a:xfrm>
          <a:prstGeom prst="rect">
            <a:avLst/>
          </a:prstGeom>
          <a:noFill/>
          <a:ln>
            <a:noFill/>
          </a:ln>
        </p:spPr>
      </p:pic>
      <p:pic>
        <p:nvPicPr>
          <p:cNvPr id="45" name="Google Shape;45;p8"/>
          <p:cNvPicPr preferRelativeResize="0"/>
          <p:nvPr/>
        </p:nvPicPr>
        <p:blipFill rotWithShape="1">
          <a:blip r:embed="rId3">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p:cSld name="1_Title slide 5_2_1">
    <p:bg>
      <p:bgPr>
        <a:solidFill>
          <a:schemeClr val="lt1"/>
        </a:solidFill>
      </p:bgPr>
    </p:bg>
    <p:spTree>
      <p:nvGrpSpPr>
        <p:cNvPr id="46" name="Shape 46"/>
        <p:cNvGrpSpPr/>
        <p:nvPr/>
      </p:nvGrpSpPr>
      <p:grpSpPr>
        <a:xfrm>
          <a:off x="0" y="0"/>
          <a:ext cx="0" cy="0"/>
          <a:chOff x="0" y="0"/>
          <a:chExt cx="0" cy="0"/>
        </a:xfrm>
      </p:grpSpPr>
      <p:sp>
        <p:nvSpPr>
          <p:cNvPr id="47" name="Google Shape;47;p9"/>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48" name="Google Shape;48;p9"/>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Титульник">
  <p:cSld name="TITLE_1_2_1_1_1">
    <p:bg>
      <p:bgPr>
        <a:solidFill>
          <a:schemeClr val="dk1"/>
        </a:solidFill>
      </p:bgPr>
    </p:bg>
    <p:spTree>
      <p:nvGrpSpPr>
        <p:cNvPr id="49"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b="0" l="0" r="0" t="0"/>
          <a:stretch/>
        </p:blipFill>
        <p:spPr>
          <a:xfrm>
            <a:off x="3709425" y="0"/>
            <a:ext cx="5434577" cy="4838700"/>
          </a:xfrm>
          <a:prstGeom prst="rect">
            <a:avLst/>
          </a:prstGeom>
          <a:noFill/>
          <a:ln>
            <a:noFill/>
          </a:ln>
        </p:spPr>
      </p:pic>
      <p:sp>
        <p:nvSpPr>
          <p:cNvPr id="51" name="Google Shape;51;p10"/>
          <p:cNvSpPr txBox="1"/>
          <p:nvPr>
            <p:ph type="title"/>
          </p:nvPr>
        </p:nvSpPr>
        <p:spPr>
          <a:xfrm>
            <a:off x="468000" y="1048400"/>
            <a:ext cx="6840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4400"/>
              <a:buFont typeface="IBM Plex Sans SemiBold"/>
              <a:buNone/>
              <a:defRPr b="0" i="0" sz="44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5200"/>
              <a:buFont typeface="IBM Plex Sans SemiBold"/>
              <a:buNone/>
              <a:defRPr b="0" i="0" sz="5200" u="none" cap="none" strike="noStrike">
                <a:solidFill>
                  <a:schemeClr val="lt1"/>
                </a:solidFill>
                <a:latin typeface="IBM Plex Sans SemiBold"/>
                <a:ea typeface="IBM Plex Sans SemiBold"/>
                <a:cs typeface="IBM Plex Sans SemiBold"/>
                <a:sym typeface="IBM Plex Sans SemiBold"/>
              </a:defRPr>
            </a:lvl9pPr>
          </a:lstStyle>
          <a:p/>
        </p:txBody>
      </p:sp>
      <p:sp>
        <p:nvSpPr>
          <p:cNvPr id="52" name="Google Shape;52;p10"/>
          <p:cNvSpPr txBox="1"/>
          <p:nvPr>
            <p:ph idx="1" type="subTitle"/>
          </p:nvPr>
        </p:nvSpPr>
        <p:spPr>
          <a:xfrm>
            <a:off x="468000" y="3600600"/>
            <a:ext cx="5400000" cy="13683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200"/>
              <a:buFont typeface="IBM Plex Sans"/>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pic>
        <p:nvPicPr>
          <p:cNvPr id="53" name="Google Shape;53;p10"/>
          <p:cNvPicPr preferRelativeResize="0"/>
          <p:nvPr/>
        </p:nvPicPr>
        <p:blipFill rotWithShape="1">
          <a:blip r:embed="rId3">
            <a:alphaModFix/>
          </a:blip>
          <a:srcRect b="0" l="0" r="0" t="0"/>
          <a:stretch/>
        </p:blipFill>
        <p:spPr>
          <a:xfrm>
            <a:off x="468000" y="180036"/>
            <a:ext cx="480375" cy="4803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0" Type="http://schemas.openxmlformats.org/officeDocument/2006/relationships/theme" Target="../theme/theme3.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67.gif"/><Relationship Id="rId4" Type="http://schemas.openxmlformats.org/officeDocument/2006/relationships/image" Target="../media/image39.gif"/><Relationship Id="rId5" Type="http://schemas.openxmlformats.org/officeDocument/2006/relationships/image" Target="../media/image43.gif"/><Relationship Id="rId6" Type="http://schemas.openxmlformats.org/officeDocument/2006/relationships/image" Target="../media/image4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468000" y="1048400"/>
            <a:ext cx="6840000" cy="1992900"/>
          </a:xfrm>
          <a:prstGeom prst="rect">
            <a:avLst/>
          </a:prstGeom>
          <a:noFill/>
          <a:ln>
            <a:noFill/>
          </a:ln>
        </p:spPr>
        <p:txBody>
          <a:bodyPr anchorCtr="0" anchor="b" bIns="91425" lIns="0" spcFirstLastPara="1" rIns="91425" wrap="square" tIns="91425">
            <a:noAutofit/>
          </a:bodyPr>
          <a:lstStyle/>
          <a:p>
            <a:pPr indent="0" lvl="0" marL="0" rtl="0" algn="l">
              <a:lnSpc>
                <a:spcPct val="100000"/>
              </a:lnSpc>
              <a:spcBef>
                <a:spcPts val="0"/>
              </a:spcBef>
              <a:spcAft>
                <a:spcPts val="0"/>
              </a:spcAft>
              <a:buClr>
                <a:schemeClr val="lt1"/>
              </a:buClr>
              <a:buSzPts val="4400"/>
              <a:buFont typeface="IBM Plex Sans SemiBold"/>
              <a:buNone/>
            </a:pPr>
            <a:r>
              <a:rPr lang="ru-RU"/>
              <a:t>Базы данных и SQL</a:t>
            </a:r>
            <a:endParaRPr/>
          </a:p>
        </p:txBody>
      </p:sp>
      <p:sp>
        <p:nvSpPr>
          <p:cNvPr id="303" name="Google Shape;303;p47"/>
          <p:cNvSpPr txBox="1"/>
          <p:nvPr>
            <p:ph idx="1" type="subTitle"/>
          </p:nvPr>
        </p:nvSpPr>
        <p:spPr>
          <a:xfrm>
            <a:off x="468000" y="3600600"/>
            <a:ext cx="5400000" cy="3693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Clr>
                <a:schemeClr val="lt1"/>
              </a:buClr>
              <a:buSzPts val="1200"/>
              <a:buFont typeface="IBM Plex Sans"/>
              <a:buNone/>
            </a:pPr>
            <a:r>
              <a:rPr lang="ru-RU"/>
              <a:t>Семинар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1017875" y="52432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1300"/>
              <a:t>Для создания представления, в которое должны попасть только имена студентов второго курса, используется запрос:</a:t>
            </a:r>
            <a:endParaRPr sz="1300"/>
          </a:p>
          <a:p>
            <a:pPr indent="0" lvl="0" marL="0" rtl="0" algn="ctr">
              <a:spcBef>
                <a:spcPts val="0"/>
              </a:spcBef>
              <a:spcAft>
                <a:spcPts val="0"/>
              </a:spcAft>
              <a:buNone/>
            </a:pPr>
            <a:r>
              <a:rPr lang="ru-RU" sz="1300">
                <a:solidFill>
                  <a:schemeClr val="accent1"/>
                </a:solidFill>
              </a:rPr>
              <a:t>CREATE VIEW view 1 </a:t>
            </a:r>
            <a:endParaRPr sz="1300">
              <a:solidFill>
                <a:schemeClr val="accent1"/>
              </a:solidFill>
            </a:endParaRPr>
          </a:p>
          <a:p>
            <a:pPr indent="0" lvl="0" marL="0" rtl="0" algn="ctr">
              <a:spcBef>
                <a:spcPts val="0"/>
              </a:spcBef>
              <a:spcAft>
                <a:spcPts val="0"/>
              </a:spcAft>
              <a:buNone/>
            </a:pPr>
            <a:r>
              <a:rPr lang="ru-RU" sz="1300">
                <a:solidFill>
                  <a:schemeClr val="accent1"/>
                </a:solidFill>
              </a:rPr>
              <a:t>AS…..</a:t>
            </a:r>
            <a:endParaRPr sz="1300">
              <a:solidFill>
                <a:schemeClr val="accent1"/>
              </a:solidFill>
            </a:endParaRPr>
          </a:p>
        </p:txBody>
      </p:sp>
      <p:sp>
        <p:nvSpPr>
          <p:cNvPr id="366" name="Google Shape;366;p56"/>
          <p:cNvSpPr txBox="1"/>
          <p:nvPr/>
        </p:nvSpPr>
        <p:spPr>
          <a:xfrm>
            <a:off x="518400" y="3300225"/>
            <a:ext cx="8107200" cy="1439100"/>
          </a:xfrm>
          <a:prstGeom prst="rect">
            <a:avLst/>
          </a:prstGeom>
          <a:noFill/>
          <a:ln>
            <a:noFill/>
          </a:ln>
        </p:spPr>
        <p:txBody>
          <a:bodyPr anchorCtr="0" anchor="t" bIns="0" lIns="0" spcFirstLastPara="1" rIns="0" wrap="square" tIns="0">
            <a:spAutoFit/>
          </a:bodyPr>
          <a:lstStyle/>
          <a:p>
            <a:pPr indent="-298450" lvl="0" marL="457200" rtl="0" algn="l">
              <a:lnSpc>
                <a:spcPct val="150000"/>
              </a:lnSpc>
              <a:spcBef>
                <a:spcPts val="120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(SELECT Student_name FROM Students JOIN Groups ON Students.Group_id = Groups.Group_id) WITH CHECK OPTION Grade_level = 2  </a:t>
            </a:r>
            <a:endParaRPr sz="1100">
              <a:solidFill>
                <a:schemeClr val="dk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dk1"/>
              </a:buClr>
              <a:buSzPts val="1100"/>
              <a:buFont typeface="IBM Plex Sans"/>
              <a:buAutoNum type="arabicPeriod"/>
            </a:pPr>
            <a:r>
              <a:rPr lang="ru-RU" sz="1100">
                <a:solidFill>
                  <a:schemeClr val="dk1"/>
                </a:solidFill>
                <a:highlight>
                  <a:schemeClr val="accent3"/>
                </a:highlight>
                <a:latin typeface="IBM Plex Sans"/>
                <a:ea typeface="IBM Plex Sans"/>
                <a:cs typeface="IBM Plex Sans"/>
                <a:sym typeface="IBM Plex Sans"/>
              </a:rPr>
              <a:t> SELECT Student_name FROM Students, Groups WHERE Students.Group_id = Groups.Group_id AND Grade_level = 2  </a:t>
            </a:r>
            <a:endParaRPr sz="1100">
              <a:solidFill>
                <a:schemeClr val="dk1"/>
              </a:solidFill>
              <a:highlight>
                <a:schemeClr val="accent3"/>
              </a:highlight>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dk1"/>
              </a:buClr>
              <a:buSzPts val="1100"/>
              <a:buFont typeface="IBM Plex Sans"/>
              <a:buAutoNum type="arabicPeriod"/>
            </a:pPr>
            <a:r>
              <a:rPr lang="ru-RU" sz="1100">
                <a:solidFill>
                  <a:schemeClr val="dk1"/>
                </a:solidFill>
                <a:highlight>
                  <a:schemeClr val="accent3"/>
                </a:highlight>
                <a:latin typeface="IBM Plex Sans"/>
                <a:ea typeface="IBM Plex Sans"/>
                <a:cs typeface="IBM Plex Sans"/>
                <a:sym typeface="IBM Plex Sans"/>
              </a:rPr>
              <a:t> (SELECT Student_name FROM Students JOIN Groups ON Students.Group_id = Groups.Group_id AND Grade_level = 2)  </a:t>
            </a:r>
            <a:endParaRPr sz="1100">
              <a:solidFill>
                <a:schemeClr val="dk1"/>
              </a:solidFill>
              <a:highlight>
                <a:schemeClr val="accent3"/>
              </a:highlight>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WITH CHECK OPTION Grade_level=2 (SELECT Student_name FROM Students JOIN Groups ON Students.Group_id = Groups.Group_id)  </a:t>
            </a:r>
            <a:endParaRPr sz="1100">
              <a:solidFill>
                <a:schemeClr val="dk1"/>
              </a:solidFill>
              <a:latin typeface="IBM Plex Sans"/>
              <a:ea typeface="IBM Plex Sans"/>
              <a:cs typeface="IBM Plex Sans"/>
              <a:sym typeface="IBM Plex Sans"/>
            </a:endParaRPr>
          </a:p>
        </p:txBody>
      </p:sp>
      <p:pic>
        <p:nvPicPr>
          <p:cNvPr id="367" name="Google Shape;367;p56"/>
          <p:cNvPicPr preferRelativeResize="0"/>
          <p:nvPr/>
        </p:nvPicPr>
        <p:blipFill>
          <a:blip r:embed="rId3">
            <a:alphaModFix/>
          </a:blip>
          <a:stretch>
            <a:fillRect/>
          </a:stretch>
        </p:blipFill>
        <p:spPr>
          <a:xfrm>
            <a:off x="1892600" y="1568650"/>
            <a:ext cx="5520749" cy="157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973425" y="75902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2300">
                <a:solidFill>
                  <a:srgbClr val="333333"/>
                </a:solidFill>
                <a:highlight>
                  <a:srgbClr val="FFFFFF"/>
                </a:highlight>
              </a:rPr>
              <a:t>В чем заключается главное отличие оконных функций от функций агрегации с группировкой? </a:t>
            </a:r>
            <a:endParaRPr sz="2300"/>
          </a:p>
        </p:txBody>
      </p:sp>
      <p:sp>
        <p:nvSpPr>
          <p:cNvPr id="373" name="Google Shape;373;p57"/>
          <p:cNvSpPr txBox="1"/>
          <p:nvPr/>
        </p:nvSpPr>
        <p:spPr>
          <a:xfrm>
            <a:off x="554925" y="2126625"/>
            <a:ext cx="8107200" cy="2154900"/>
          </a:xfrm>
          <a:prstGeom prst="rect">
            <a:avLst/>
          </a:prstGeom>
          <a:noFill/>
          <a:ln>
            <a:noFill/>
          </a:ln>
        </p:spPr>
        <p:txBody>
          <a:bodyPr anchorCtr="0" anchor="t" bIns="0" lIns="0" spcFirstLastPara="1" rIns="0" wrap="square" tIns="0">
            <a:spAutoFit/>
          </a:bodyPr>
          <a:lstStyle/>
          <a:p>
            <a:pPr indent="-317500" lvl="0" marL="457200" rtl="0" algn="l">
              <a:lnSpc>
                <a:spcPct val="150000"/>
              </a:lnSpc>
              <a:spcBef>
                <a:spcPts val="120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При использовании агрегирующих функций предложение GROUP BY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a:solidFill>
                <a:schemeClr val="dk1"/>
              </a:solidFill>
              <a:latin typeface="IBM Plex Sans"/>
              <a:ea typeface="IBM Plex Sans"/>
              <a:cs typeface="IBM Plex Sans"/>
              <a:sym typeface="IBM Plex Sans"/>
            </a:endParaRPr>
          </a:p>
          <a:p>
            <a:pPr indent="-317500" lvl="0" marL="457200" rtl="0" algn="l">
              <a:lnSpc>
                <a:spcPct val="150000"/>
              </a:lnSpc>
              <a:spcBef>
                <a:spcPts val="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Никакого различия нет</a:t>
            </a:r>
            <a:endParaRPr>
              <a:solidFill>
                <a:schemeClr val="dk1"/>
              </a:solidFill>
              <a:latin typeface="IBM Plex Sans"/>
              <a:ea typeface="IBM Plex Sans"/>
              <a:cs typeface="IBM Plex Sans"/>
              <a:sym typeface="IBM Plex Sans"/>
            </a:endParaRPr>
          </a:p>
          <a:p>
            <a:pPr indent="-317500" lvl="0" marL="457200" rtl="0" algn="l">
              <a:lnSpc>
                <a:spcPct val="150000"/>
              </a:lnSpc>
              <a:spcBef>
                <a:spcPts val="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При использовании агрегирующих функций предложение GROUP BY НЕ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973425" y="75902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2300">
                <a:solidFill>
                  <a:srgbClr val="333333"/>
                </a:solidFill>
                <a:highlight>
                  <a:srgbClr val="FFFFFF"/>
                </a:highlight>
              </a:rPr>
              <a:t>В чем заключается главное отличие оконных функций от функций агрегации с группировкой? </a:t>
            </a:r>
            <a:endParaRPr sz="2300"/>
          </a:p>
        </p:txBody>
      </p:sp>
      <p:sp>
        <p:nvSpPr>
          <p:cNvPr id="379" name="Google Shape;379;p58"/>
          <p:cNvSpPr txBox="1"/>
          <p:nvPr/>
        </p:nvSpPr>
        <p:spPr>
          <a:xfrm>
            <a:off x="554925" y="2126625"/>
            <a:ext cx="8107200" cy="2154900"/>
          </a:xfrm>
          <a:prstGeom prst="rect">
            <a:avLst/>
          </a:prstGeom>
          <a:noFill/>
          <a:ln>
            <a:noFill/>
          </a:ln>
        </p:spPr>
        <p:txBody>
          <a:bodyPr anchorCtr="0" anchor="t" bIns="0" lIns="0" spcFirstLastPara="1" rIns="0" wrap="square" tIns="0">
            <a:spAutoFit/>
          </a:bodyPr>
          <a:lstStyle/>
          <a:p>
            <a:pPr indent="-317500" lvl="0" marL="457200" rtl="0" algn="l">
              <a:lnSpc>
                <a:spcPct val="150000"/>
              </a:lnSpc>
              <a:spcBef>
                <a:spcPts val="1200"/>
              </a:spcBef>
              <a:spcAft>
                <a:spcPts val="0"/>
              </a:spcAft>
              <a:buClr>
                <a:schemeClr val="dk1"/>
              </a:buClr>
              <a:buSzPts val="1400"/>
              <a:buFont typeface="IBM Plex Sans"/>
              <a:buAutoNum type="arabicPeriod"/>
            </a:pPr>
            <a:r>
              <a:rPr lang="ru-RU">
                <a:solidFill>
                  <a:schemeClr val="dk1"/>
                </a:solidFill>
                <a:highlight>
                  <a:schemeClr val="accent3"/>
                </a:highlight>
                <a:latin typeface="IBM Plex Sans"/>
                <a:ea typeface="IBM Plex Sans"/>
                <a:cs typeface="IBM Plex Sans"/>
                <a:sym typeface="IBM Plex Sans"/>
              </a:rPr>
              <a:t>При использовании агрегирующих функций предложение GROUP BY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a:solidFill>
                <a:schemeClr val="dk1"/>
              </a:solidFill>
              <a:highlight>
                <a:schemeClr val="accent3"/>
              </a:highlight>
              <a:latin typeface="IBM Plex Sans"/>
              <a:ea typeface="IBM Plex Sans"/>
              <a:cs typeface="IBM Plex Sans"/>
              <a:sym typeface="IBM Plex Sans"/>
            </a:endParaRPr>
          </a:p>
          <a:p>
            <a:pPr indent="-317500" lvl="0" marL="457200" rtl="0" algn="l">
              <a:lnSpc>
                <a:spcPct val="150000"/>
              </a:lnSpc>
              <a:spcBef>
                <a:spcPts val="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Никакого различия нет</a:t>
            </a:r>
            <a:endParaRPr>
              <a:solidFill>
                <a:schemeClr val="dk1"/>
              </a:solidFill>
              <a:latin typeface="IBM Plex Sans"/>
              <a:ea typeface="IBM Plex Sans"/>
              <a:cs typeface="IBM Plex Sans"/>
              <a:sym typeface="IBM Plex Sans"/>
            </a:endParaRPr>
          </a:p>
          <a:p>
            <a:pPr indent="-317500" lvl="0" marL="457200" rtl="0" algn="l">
              <a:lnSpc>
                <a:spcPct val="150000"/>
              </a:lnSpc>
              <a:spcBef>
                <a:spcPts val="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При использовании агрегирующих функций предложение GROUP BY НЕ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936900" y="104477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2400">
                <a:solidFill>
                  <a:srgbClr val="333333"/>
                </a:solidFill>
                <a:highlight>
                  <a:srgbClr val="FFFFFF"/>
                </a:highlight>
              </a:rPr>
              <a:t>Оконные функции делятся на:</a:t>
            </a:r>
            <a:endParaRPr sz="2400"/>
          </a:p>
        </p:txBody>
      </p:sp>
      <p:sp>
        <p:nvSpPr>
          <p:cNvPr id="385" name="Google Shape;385;p59"/>
          <p:cNvSpPr txBox="1"/>
          <p:nvPr/>
        </p:nvSpPr>
        <p:spPr>
          <a:xfrm>
            <a:off x="652975" y="2494000"/>
            <a:ext cx="8107200" cy="1670100"/>
          </a:xfrm>
          <a:prstGeom prst="rect">
            <a:avLst/>
          </a:prstGeom>
          <a:noFill/>
          <a:ln>
            <a:noFill/>
          </a:ln>
        </p:spPr>
        <p:txBody>
          <a:bodyPr anchorCtr="0" anchor="t" bIns="0" lIns="0" spcFirstLastPara="1" rIns="0" wrap="square" tIns="0">
            <a:spAutoFit/>
          </a:bodyPr>
          <a:lstStyle/>
          <a:p>
            <a:pPr indent="-327025" lvl="0" marL="457200" rtl="0" algn="l">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Агрегатные функции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Ранжирующие функции</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Встроенные</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Функции смещения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Аналитические функции</a:t>
            </a:r>
            <a:endParaRPr sz="1550">
              <a:solidFill>
                <a:schemeClr val="dk1"/>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936900" y="104477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2400">
                <a:solidFill>
                  <a:srgbClr val="333333"/>
                </a:solidFill>
                <a:highlight>
                  <a:srgbClr val="FFFFFF"/>
                </a:highlight>
              </a:rPr>
              <a:t>Оконные функции делятся на:</a:t>
            </a:r>
            <a:endParaRPr sz="2400"/>
          </a:p>
        </p:txBody>
      </p:sp>
      <p:sp>
        <p:nvSpPr>
          <p:cNvPr id="391" name="Google Shape;391;p60"/>
          <p:cNvSpPr txBox="1"/>
          <p:nvPr/>
        </p:nvSpPr>
        <p:spPr>
          <a:xfrm>
            <a:off x="652975" y="2494000"/>
            <a:ext cx="8107200" cy="1670100"/>
          </a:xfrm>
          <a:prstGeom prst="rect">
            <a:avLst/>
          </a:prstGeom>
          <a:noFill/>
          <a:ln>
            <a:noFill/>
          </a:ln>
        </p:spPr>
        <p:txBody>
          <a:bodyPr anchorCtr="0" anchor="t" bIns="0" lIns="0" spcFirstLastPara="1" rIns="0" wrap="square" tIns="0">
            <a:spAutoFit/>
          </a:bodyPr>
          <a:lstStyle/>
          <a:p>
            <a:pPr indent="-327025" lvl="0" marL="457200" rtl="0" algn="l">
              <a:lnSpc>
                <a:spcPct val="150000"/>
              </a:lnSpc>
              <a:spcBef>
                <a:spcPts val="120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Агрегатные функции </a:t>
            </a:r>
            <a:endParaRPr sz="1550">
              <a:solidFill>
                <a:schemeClr val="dk1"/>
              </a:solidFill>
              <a:highlight>
                <a:schemeClr val="accent3"/>
              </a:highlight>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Ранжирующие функции</a:t>
            </a:r>
            <a:endParaRPr sz="1550">
              <a:solidFill>
                <a:schemeClr val="dk1"/>
              </a:solidFill>
              <a:highlight>
                <a:schemeClr val="accent3"/>
              </a:highlight>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Встроенные</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Функции смещения </a:t>
            </a:r>
            <a:endParaRPr sz="1550">
              <a:solidFill>
                <a:schemeClr val="dk1"/>
              </a:solidFill>
              <a:highlight>
                <a:schemeClr val="accent3"/>
              </a:highlight>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Аналитические функции</a:t>
            </a:r>
            <a:endParaRPr sz="1550">
              <a:solidFill>
                <a:schemeClr val="dk1"/>
              </a:solidFill>
              <a:highlight>
                <a:schemeClr val="accent3"/>
              </a:highlight>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625988" y="791425"/>
            <a:ext cx="8064000" cy="3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100"/>
              <a:buNone/>
            </a:pPr>
            <a:r>
              <a:rPr b="1" lang="ru-RU">
                <a:solidFill>
                  <a:schemeClr val="dk1"/>
                </a:solidFill>
                <a:highlight>
                  <a:srgbClr val="FFFFFF"/>
                </a:highlight>
                <a:latin typeface="IBM Plex Sans"/>
                <a:ea typeface="IBM Plex Sans"/>
                <a:cs typeface="IBM Plex Sans"/>
                <a:sym typeface="IBM Plex Sans"/>
              </a:rPr>
              <a:t>СТЕ (Common Table Expressions)</a:t>
            </a:r>
            <a:endParaRPr b="1">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800"/>
              </a:spcBef>
              <a:spcAft>
                <a:spcPts val="800"/>
              </a:spcAft>
              <a:buSzPts val="1100"/>
              <a:buNone/>
            </a:pPr>
            <a:r>
              <a:t/>
            </a:r>
            <a:endParaRPr b="1">
              <a:solidFill>
                <a:schemeClr val="dk1"/>
              </a:solidFill>
              <a:highlight>
                <a:srgbClr val="FFFFFF"/>
              </a:highlight>
              <a:latin typeface="IBM Plex Sans"/>
              <a:ea typeface="IBM Plex Sans"/>
              <a:cs typeface="IBM Plex Sans"/>
              <a:sym typeface="IBM Plex Sans"/>
            </a:endParaRPr>
          </a:p>
        </p:txBody>
      </p:sp>
      <p:sp>
        <p:nvSpPr>
          <p:cNvPr id="397" name="Google Shape;397;p61"/>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398" name="Google Shape;398;p61"/>
          <p:cNvSpPr txBox="1"/>
          <p:nvPr/>
        </p:nvSpPr>
        <p:spPr>
          <a:xfrm>
            <a:off x="626000" y="1500175"/>
            <a:ext cx="79782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latin typeface="IBM Plex Sans"/>
                <a:ea typeface="IBM Plex Sans"/>
                <a:cs typeface="IBM Plex Sans"/>
                <a:sym typeface="IBM Plex Sans"/>
              </a:rPr>
              <a:t>Что это такое?</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latin typeface="IBM Plex Sans"/>
                <a:ea typeface="IBM Plex Sans"/>
                <a:cs typeface="IBM Plex Sans"/>
                <a:sym typeface="IBM Plex Sans"/>
              </a:rPr>
              <a:t>До версии 8.0:</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Производные таблицы (Derived Tables)</a:t>
            </a:r>
            <a:endParaRPr b="1">
              <a:solidFill>
                <a:schemeClr val="accent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SELECT ... FROM (subquery) AS derived, t1,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latin typeface="IBM Plex Sans"/>
                <a:ea typeface="IBM Plex Sans"/>
                <a:cs typeface="IBM Plex Sans"/>
                <a:sym typeface="IBM Plex Sans"/>
              </a:rPr>
              <a:t>Начиная с 8.0, также доступны:</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Обобщенные табличные выражения (Common Table Expressions)</a:t>
            </a:r>
            <a:endParaRPr b="1">
              <a:solidFill>
                <a:schemeClr val="accent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WITH cte AS (subquery) SELECT ... FROM cte, t1 ...</a:t>
            </a:r>
            <a:endParaRPr>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404" name="Google Shape;404;p62"/>
          <p:cNvSpPr txBox="1"/>
          <p:nvPr/>
        </p:nvSpPr>
        <p:spPr>
          <a:xfrm>
            <a:off x="236950" y="648325"/>
            <a:ext cx="65415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latin typeface="IBM Plex Sans"/>
                <a:ea typeface="IBM Plex Sans"/>
                <a:cs typeface="IBM Plex Sans"/>
                <a:sym typeface="IBM Plex Sans"/>
              </a:rPr>
              <a:t>Производные таблицы:</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SELECT dt.a</a:t>
            </a:r>
            <a:endParaRPr>
              <a:latin typeface="IBM Plex Sans"/>
              <a:ea typeface="IBM Plex Sans"/>
              <a:cs typeface="IBM Plex Sans"/>
              <a:sym typeface="IBM Plex Sans"/>
            </a:endParaRPr>
          </a:p>
          <a:p>
            <a:pPr indent="457200" lvl="0" marL="0" rtl="0" algn="l">
              <a:lnSpc>
                <a:spcPct val="150000"/>
              </a:lnSpc>
              <a:spcBef>
                <a:spcPts val="0"/>
              </a:spcBef>
              <a:spcAft>
                <a:spcPts val="0"/>
              </a:spcAft>
              <a:buNone/>
            </a:pPr>
            <a:r>
              <a:rPr lang="ru-RU">
                <a:latin typeface="IBM Plex Sans"/>
                <a:ea typeface="IBM Plex Sans"/>
                <a:cs typeface="IBM Plex Sans"/>
                <a:sym typeface="IBM Plex Sans"/>
              </a:rPr>
              <a:t>FROM t1 LEFT JOIN</a:t>
            </a:r>
            <a:endParaRPr>
              <a:latin typeface="IBM Plex Sans"/>
              <a:ea typeface="IBM Plex Sans"/>
              <a:cs typeface="IBM Plex Sans"/>
              <a:sym typeface="IBM Plex Sans"/>
            </a:endParaRPr>
          </a:p>
          <a:p>
            <a:pPr indent="457200" lvl="0" marL="457200" rtl="0" algn="l">
              <a:lnSpc>
                <a:spcPct val="150000"/>
              </a:lnSpc>
              <a:spcBef>
                <a:spcPts val="0"/>
              </a:spcBef>
              <a:spcAft>
                <a:spcPts val="0"/>
              </a:spcAft>
              <a:buNone/>
            </a:pPr>
            <a:r>
              <a:rPr lang="ru-RU">
                <a:latin typeface="IBM Plex Sans"/>
                <a:ea typeface="IBM Plex Sans"/>
                <a:cs typeface="IBM Plex Sans"/>
                <a:sym typeface="IBM Plex Sans"/>
              </a:rPr>
              <a:t>((SELECT ... FROM ...) AS dt JOIN t2 ON ...) ON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 ... сначала видим dt.a</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 ... что такое dt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 ... приходится искать вглубь</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latin typeface="IBM Plex Sans"/>
                <a:ea typeface="IBM Plex Sans"/>
                <a:cs typeface="IBM Plex Sans"/>
                <a:sym typeface="IBM Plex Sans"/>
              </a:rPr>
              <a:t>Обобщенные табличные выражения:</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WITH dt AS (SELECT ... FROM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SELECT dt.a</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latin typeface="IBM Plex Sans"/>
                <a:ea typeface="IBM Plex Sans"/>
                <a:cs typeface="IBM Plex Sans"/>
                <a:sym typeface="IBM Plex Sans"/>
              </a:rPr>
              <a:t>FROM t1 LEFT JOIN (dt JOIN t2 ON ... ) ON ...</a:t>
            </a:r>
            <a:endParaRPr>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410" name="Google Shape;410;p63"/>
          <p:cNvSpPr txBox="1"/>
          <p:nvPr>
            <p:ph type="title"/>
          </p:nvPr>
        </p:nvSpPr>
        <p:spPr>
          <a:xfrm>
            <a:off x="457250" y="469175"/>
            <a:ext cx="6106800" cy="1031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b="1" lang="ru-RU" sz="2300">
                <a:solidFill>
                  <a:schemeClr val="dk1"/>
                </a:solidFill>
                <a:highlight>
                  <a:srgbClr val="FFFFFF"/>
                </a:highlight>
                <a:latin typeface="IBM Plex Sans"/>
                <a:ea typeface="IBM Plex Sans"/>
                <a:cs typeface="IBM Plex Sans"/>
                <a:sym typeface="IBM Plex Sans"/>
              </a:rPr>
              <a:t>Табличные выражения по сравнению с</a:t>
            </a:r>
            <a:endParaRPr b="1" sz="2300">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800"/>
              </a:spcBef>
              <a:spcAft>
                <a:spcPts val="0"/>
              </a:spcAft>
              <a:buClr>
                <a:schemeClr val="dk1"/>
              </a:buClr>
              <a:buSzPts val="1100"/>
              <a:buFont typeface="Arial"/>
              <a:buNone/>
            </a:pPr>
            <a:r>
              <a:rPr b="1" lang="ru-RU" sz="2300">
                <a:solidFill>
                  <a:schemeClr val="dk1"/>
                </a:solidFill>
                <a:highlight>
                  <a:srgbClr val="FFFFFF"/>
                </a:highlight>
                <a:latin typeface="IBM Plex Sans"/>
                <a:ea typeface="IBM Plex Sans"/>
                <a:cs typeface="IBM Plex Sans"/>
                <a:sym typeface="IBM Plex Sans"/>
              </a:rPr>
              <a:t>производными таблицами</a:t>
            </a:r>
            <a:endParaRPr b="1" sz="2300">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800"/>
              </a:spcBef>
              <a:spcAft>
                <a:spcPts val="800"/>
              </a:spcAft>
              <a:buSzPts val="1100"/>
              <a:buNone/>
            </a:pPr>
            <a:r>
              <a:t/>
            </a:r>
            <a:endParaRPr b="1" sz="2300">
              <a:solidFill>
                <a:schemeClr val="dk1"/>
              </a:solidFill>
              <a:highlight>
                <a:srgbClr val="FFFFFF"/>
              </a:highlight>
              <a:latin typeface="IBM Plex Sans"/>
              <a:ea typeface="IBM Plex Sans"/>
              <a:cs typeface="IBM Plex Sans"/>
              <a:sym typeface="IBM Plex Sans"/>
            </a:endParaRPr>
          </a:p>
        </p:txBody>
      </p:sp>
      <p:sp>
        <p:nvSpPr>
          <p:cNvPr id="411" name="Google Shape;411;p63"/>
          <p:cNvSpPr txBox="1"/>
          <p:nvPr/>
        </p:nvSpPr>
        <p:spPr>
          <a:xfrm>
            <a:off x="539750" y="1800225"/>
            <a:ext cx="56652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800">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sz="1800">
                <a:latin typeface="IBM Plex Sans"/>
                <a:ea typeface="IBM Plex Sans"/>
                <a:cs typeface="IBM Plex Sans"/>
                <a:sym typeface="IBM Plex Sans"/>
              </a:rPr>
              <a:t>● 	Проще читаются</a:t>
            </a:r>
            <a:endParaRPr sz="1800">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sz="1800">
                <a:latin typeface="IBM Plex Sans"/>
                <a:ea typeface="IBM Plex Sans"/>
                <a:cs typeface="IBM Plex Sans"/>
                <a:sym typeface="IBM Plex Sans"/>
              </a:rPr>
              <a:t>● 	Проще выстраивать в цепочки</a:t>
            </a:r>
            <a:endParaRPr sz="1800">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sz="1800">
                <a:latin typeface="IBM Plex Sans"/>
                <a:ea typeface="IBM Plex Sans"/>
                <a:cs typeface="IBM Plex Sans"/>
                <a:sym typeface="IBM Plex Sans"/>
              </a:rPr>
              <a:t>● 	Можно ссылаться много раз</a:t>
            </a:r>
            <a:endParaRPr sz="18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800">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txBox="1"/>
          <p:nvPr>
            <p:ph type="title"/>
          </p:nvPr>
        </p:nvSpPr>
        <p:spPr>
          <a:xfrm>
            <a:off x="625988" y="791425"/>
            <a:ext cx="8064000" cy="3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1100"/>
              <a:buNone/>
            </a:pPr>
            <a:r>
              <a:rPr b="1" lang="ru-RU">
                <a:solidFill>
                  <a:schemeClr val="dk1"/>
                </a:solidFill>
                <a:highlight>
                  <a:srgbClr val="FFFFFF"/>
                </a:highlight>
                <a:latin typeface="IBM Plex Sans"/>
                <a:ea typeface="IBM Plex Sans"/>
                <a:cs typeface="IBM Plex Sans"/>
                <a:sym typeface="IBM Plex Sans"/>
              </a:rPr>
              <a:t>СТЕ</a:t>
            </a:r>
            <a:endParaRPr b="1">
              <a:latin typeface="IBM Plex Sans"/>
              <a:ea typeface="IBM Plex Sans"/>
              <a:cs typeface="IBM Plex Sans"/>
              <a:sym typeface="IBM Plex Sans"/>
            </a:endParaRPr>
          </a:p>
        </p:txBody>
      </p:sp>
      <p:sp>
        <p:nvSpPr>
          <p:cNvPr id="417" name="Google Shape;417;p64"/>
          <p:cNvSpPr txBox="1"/>
          <p:nvPr/>
        </p:nvSpPr>
        <p:spPr>
          <a:xfrm>
            <a:off x="683775" y="1439875"/>
            <a:ext cx="422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a:solidFill>
                  <a:schemeClr val="accent1"/>
                </a:solidFill>
                <a:latin typeface="IBM Plex Sans"/>
                <a:ea typeface="IBM Plex Sans"/>
                <a:cs typeface="IBM Plex Sans"/>
                <a:sym typeface="IBM Plex Sans"/>
              </a:rPr>
              <a:t>WITH </a:t>
            </a:r>
            <a:r>
              <a:rPr b="1" lang="ru-RU">
                <a:solidFill>
                  <a:srgbClr val="989DAA"/>
                </a:solidFill>
                <a:latin typeface="IBM Plex Sans"/>
                <a:ea typeface="IBM Plex Sans"/>
                <a:cs typeface="IBM Plex Sans"/>
                <a:sym typeface="IBM Plex Sans"/>
              </a:rPr>
              <a:t>&lt;</a:t>
            </a:r>
            <a:r>
              <a:rPr b="1" lang="ru-RU">
                <a:solidFill>
                  <a:schemeClr val="dk1"/>
                </a:solidFill>
                <a:latin typeface="IBM Plex Sans"/>
                <a:ea typeface="IBM Plex Sans"/>
                <a:cs typeface="IBM Plex Sans"/>
                <a:sym typeface="IBM Plex Sans"/>
              </a:rPr>
              <a:t>cte_name</a:t>
            </a:r>
            <a:r>
              <a:rPr b="1" lang="ru-RU">
                <a:solidFill>
                  <a:srgbClr val="989DAA"/>
                </a:solidFill>
                <a:latin typeface="IBM Plex Sans"/>
                <a:ea typeface="IBM Plex Sans"/>
                <a:cs typeface="IBM Plex Sans"/>
                <a:sym typeface="IBM Plex Sans"/>
              </a:rPr>
              <a:t>&gt;</a:t>
            </a:r>
            <a:r>
              <a:rPr b="1" lang="ru-RU">
                <a:solidFill>
                  <a:srgbClr val="C1C2C3"/>
                </a:solidFill>
                <a:latin typeface="IBM Plex Sans"/>
                <a:ea typeface="IBM Plex Sans"/>
                <a:cs typeface="IBM Plex Sans"/>
                <a:sym typeface="IBM Plex Sans"/>
              </a:rPr>
              <a:t> (</a:t>
            </a:r>
            <a:r>
              <a:rPr b="1" lang="ru-RU">
                <a:solidFill>
                  <a:srgbClr val="989DAA"/>
                </a:solidFill>
                <a:latin typeface="IBM Plex Sans"/>
                <a:ea typeface="IBM Plex Sans"/>
                <a:cs typeface="IBM Plex Sans"/>
                <a:sym typeface="IBM Plex Sans"/>
              </a:rPr>
              <a:t>&lt;</a:t>
            </a:r>
            <a:r>
              <a:rPr b="1" lang="ru-RU">
                <a:solidFill>
                  <a:schemeClr val="dk1"/>
                </a:solidFill>
                <a:latin typeface="IBM Plex Sans"/>
                <a:ea typeface="IBM Plex Sans"/>
                <a:cs typeface="IBM Plex Sans"/>
                <a:sym typeface="IBM Plex Sans"/>
              </a:rPr>
              <a:t>colums</a:t>
            </a:r>
            <a:r>
              <a:rPr b="1" lang="ru-RU">
                <a:solidFill>
                  <a:srgbClr val="989DAA"/>
                </a:solidFill>
                <a:latin typeface="IBM Plex Sans"/>
                <a:ea typeface="IBM Plex Sans"/>
                <a:cs typeface="IBM Plex Sans"/>
                <a:sym typeface="IBM Plex Sans"/>
              </a:rPr>
              <a:t>&gt;</a:t>
            </a:r>
            <a:r>
              <a:rPr b="1" lang="ru-RU">
                <a:solidFill>
                  <a:srgbClr val="C1C2C3"/>
                </a:solidFill>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b="1" lang="ru-RU">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indent="0" lvl="0" marL="0" rtl="0" algn="l">
              <a:spcBef>
                <a:spcPts val="0"/>
              </a:spcBef>
              <a:spcAft>
                <a:spcPts val="0"/>
              </a:spcAft>
              <a:buNone/>
            </a:pPr>
            <a:r>
              <a:rPr b="1" lang="ru-RU">
                <a:solidFill>
                  <a:srgbClr val="C1C2C3"/>
                </a:solidFill>
                <a:latin typeface="IBM Plex Sans"/>
                <a:ea typeface="IBM Plex Sans"/>
                <a:cs typeface="IBM Plex Sans"/>
                <a:sym typeface="IBM Plex Sans"/>
              </a:rPr>
              <a:t>  </a:t>
            </a:r>
            <a:r>
              <a:rPr b="1" lang="ru-RU">
                <a:solidFill>
                  <a:srgbClr val="989DAA"/>
                </a:solidFill>
                <a:latin typeface="IBM Plex Sans"/>
                <a:ea typeface="IBM Plex Sans"/>
                <a:cs typeface="IBM Plex Sans"/>
                <a:sym typeface="IBM Plex Sans"/>
              </a:rPr>
              <a:t>&lt;</a:t>
            </a:r>
            <a:r>
              <a:rPr b="1" lang="ru-RU">
                <a:solidFill>
                  <a:schemeClr val="dk1"/>
                </a:solidFill>
                <a:latin typeface="IBM Plex Sans"/>
                <a:ea typeface="IBM Plex Sans"/>
                <a:cs typeface="IBM Plex Sans"/>
                <a:sym typeface="IBM Plex Sans"/>
              </a:rPr>
              <a:t>cte_query</a:t>
            </a:r>
            <a:r>
              <a:rPr b="1" lang="ru-RU">
                <a:solidFill>
                  <a:srgbClr val="989DAA"/>
                </a:solidFill>
                <a:latin typeface="IBM Plex Sans"/>
                <a:ea typeface="IBM Plex Sans"/>
                <a:cs typeface="IBM Plex Sans"/>
                <a:sym typeface="IBM Plex Sans"/>
              </a:rPr>
              <a:t>&gt;</a:t>
            </a:r>
            <a:endParaRPr b="1">
              <a:solidFill>
                <a:srgbClr val="C1C2C3"/>
              </a:solidFill>
              <a:latin typeface="IBM Plex Sans"/>
              <a:ea typeface="IBM Plex Sans"/>
              <a:cs typeface="IBM Plex Sans"/>
              <a:sym typeface="IBM Plex Sans"/>
            </a:endParaRPr>
          </a:p>
          <a:p>
            <a:pPr indent="0" lvl="0" marL="0" rtl="0" algn="l">
              <a:spcBef>
                <a:spcPts val="0"/>
              </a:spcBef>
              <a:spcAft>
                <a:spcPts val="0"/>
              </a:spcAft>
              <a:buNone/>
            </a:pPr>
            <a:r>
              <a:rPr b="1" lang="ru-RU">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rgbClr val="989DAA"/>
                </a:solidFill>
                <a:latin typeface="IBM Plex Sans"/>
                <a:ea typeface="IBM Plex Sans"/>
                <a:cs typeface="IBM Plex Sans"/>
                <a:sym typeface="IBM Plex Sans"/>
              </a:rPr>
              <a:t>&lt;</a:t>
            </a:r>
            <a:r>
              <a:rPr b="1" lang="ru-RU">
                <a:solidFill>
                  <a:schemeClr val="dk1"/>
                </a:solidFill>
                <a:latin typeface="IBM Plex Sans"/>
                <a:ea typeface="IBM Plex Sans"/>
                <a:cs typeface="IBM Plex Sans"/>
                <a:sym typeface="IBM Plex Sans"/>
              </a:rPr>
              <a:t>main_query</a:t>
            </a:r>
            <a:r>
              <a:rPr b="1" lang="ru-RU">
                <a:solidFill>
                  <a:srgbClr val="989DAA"/>
                </a:solidFill>
                <a:latin typeface="IBM Plex Sans"/>
                <a:ea typeface="IBM Plex Sans"/>
                <a:cs typeface="IBM Plex Sans"/>
                <a:sym typeface="IBM Plex Sans"/>
              </a:rPr>
              <a:t>&gt;</a:t>
            </a:r>
            <a:endParaRPr b="1">
              <a:solidFill>
                <a:srgbClr val="989DAA"/>
              </a:solidFill>
              <a:latin typeface="IBM Plex Sans"/>
              <a:ea typeface="IBM Plex Sans"/>
              <a:cs typeface="IBM Plex Sans"/>
              <a:sym typeface="IBM Plex Sans"/>
            </a:endParaRPr>
          </a:p>
        </p:txBody>
      </p:sp>
      <p:sp>
        <p:nvSpPr>
          <p:cNvPr id="418" name="Google Shape;418;p64"/>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pic>
        <p:nvPicPr>
          <p:cNvPr id="419" name="Google Shape;419;p64"/>
          <p:cNvPicPr preferRelativeResize="0"/>
          <p:nvPr/>
        </p:nvPicPr>
        <p:blipFill>
          <a:blip r:embed="rId3">
            <a:alphaModFix/>
          </a:blip>
          <a:stretch>
            <a:fillRect/>
          </a:stretch>
        </p:blipFill>
        <p:spPr>
          <a:xfrm>
            <a:off x="4826450" y="1439863"/>
            <a:ext cx="3819843" cy="213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5"/>
          <p:cNvSpPr txBox="1"/>
          <p:nvPr>
            <p:ph type="title"/>
          </p:nvPr>
        </p:nvSpPr>
        <p:spPr>
          <a:xfrm>
            <a:off x="625988" y="791425"/>
            <a:ext cx="8064000" cy="3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1100"/>
              <a:buNone/>
            </a:pPr>
            <a:r>
              <a:rPr b="1" lang="ru-RU">
                <a:solidFill>
                  <a:schemeClr val="dk1"/>
                </a:solidFill>
                <a:highlight>
                  <a:srgbClr val="FFFFFF"/>
                </a:highlight>
                <a:latin typeface="IBM Plex Sans"/>
                <a:ea typeface="IBM Plex Sans"/>
                <a:cs typeface="IBM Plex Sans"/>
                <a:sym typeface="IBM Plex Sans"/>
              </a:rPr>
              <a:t>Рекурсивные </a:t>
            </a:r>
            <a:r>
              <a:rPr b="1" lang="ru-RU">
                <a:solidFill>
                  <a:schemeClr val="dk1"/>
                </a:solidFill>
                <a:highlight>
                  <a:srgbClr val="FFFFFF"/>
                </a:highlight>
                <a:latin typeface="IBM Plex Sans"/>
                <a:ea typeface="IBM Plex Sans"/>
                <a:cs typeface="IBM Plex Sans"/>
                <a:sym typeface="IBM Plex Sans"/>
              </a:rPr>
              <a:t>СТЕ</a:t>
            </a:r>
            <a:endParaRPr b="1">
              <a:latin typeface="IBM Plex Sans"/>
              <a:ea typeface="IBM Plex Sans"/>
              <a:cs typeface="IBM Plex Sans"/>
              <a:sym typeface="IBM Plex Sans"/>
            </a:endParaRPr>
          </a:p>
        </p:txBody>
      </p:sp>
      <p:sp>
        <p:nvSpPr>
          <p:cNvPr id="425" name="Google Shape;425;p65"/>
          <p:cNvSpPr txBox="1"/>
          <p:nvPr/>
        </p:nvSpPr>
        <p:spPr>
          <a:xfrm>
            <a:off x="539750" y="2297350"/>
            <a:ext cx="4384800" cy="23826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None/>
            </a:pPr>
            <a:r>
              <a:rPr b="1" lang="ru-RU">
                <a:solidFill>
                  <a:schemeClr val="accent1"/>
                </a:solidFill>
                <a:latin typeface="IBM Plex Sans"/>
                <a:ea typeface="IBM Plex Sans"/>
                <a:cs typeface="IBM Plex Sans"/>
                <a:sym typeface="IBM Plex Sans"/>
              </a:rPr>
              <a:t>WITH RECURSIVE</a:t>
            </a:r>
            <a:r>
              <a:rPr b="1" lang="ru-RU">
                <a:solidFill>
                  <a:srgbClr val="C1C2C3"/>
                </a:solidFill>
                <a:latin typeface="IBM Plex Sans"/>
                <a:ea typeface="IBM Plex Sans"/>
                <a:cs typeface="IBM Plex Sans"/>
                <a:sym typeface="IBM Plex Sans"/>
              </a:rPr>
              <a:t> </a:t>
            </a:r>
            <a:r>
              <a:rPr b="1" lang="ru-RU">
                <a:solidFill>
                  <a:srgbClr val="989DAA"/>
                </a:solidFill>
                <a:latin typeface="IBM Plex Sans"/>
                <a:ea typeface="IBM Plex Sans"/>
                <a:cs typeface="IBM Plex Sans"/>
                <a:sym typeface="IBM Plex Sans"/>
              </a:rPr>
              <a:t>&lt;</a:t>
            </a:r>
            <a:r>
              <a:rPr b="1" lang="ru-RU">
                <a:solidFill>
                  <a:srgbClr val="C1C2C3"/>
                </a:solidFill>
                <a:latin typeface="IBM Plex Sans"/>
                <a:ea typeface="IBM Plex Sans"/>
                <a:cs typeface="IBM Plex Sans"/>
                <a:sym typeface="IBM Plex Sans"/>
              </a:rPr>
              <a:t>cte_name</a:t>
            </a:r>
            <a:r>
              <a:rPr b="1" lang="ru-RU">
                <a:solidFill>
                  <a:srgbClr val="989DAA"/>
                </a:solidFill>
                <a:latin typeface="IBM Plex Sans"/>
                <a:ea typeface="IBM Plex Sans"/>
                <a:cs typeface="IBM Plex Sans"/>
                <a:sym typeface="IBM Plex Sans"/>
              </a:rPr>
              <a:t>&gt;</a:t>
            </a:r>
            <a:r>
              <a:rPr b="1" lang="ru-RU">
                <a:solidFill>
                  <a:srgbClr val="C1C2C3"/>
                </a:solidFill>
                <a:latin typeface="IBM Plex Sans"/>
                <a:ea typeface="IBM Plex Sans"/>
                <a:cs typeface="IBM Plex Sans"/>
                <a:sym typeface="IBM Plex Sans"/>
              </a:rPr>
              <a:t> (</a:t>
            </a:r>
            <a:r>
              <a:rPr b="1" lang="ru-RU">
                <a:solidFill>
                  <a:srgbClr val="989DAA"/>
                </a:solidFill>
                <a:latin typeface="IBM Plex Sans"/>
                <a:ea typeface="IBM Plex Sans"/>
                <a:cs typeface="IBM Plex Sans"/>
                <a:sym typeface="IBM Plex Sans"/>
              </a:rPr>
              <a:t>&lt;</a:t>
            </a:r>
            <a:r>
              <a:rPr b="1" lang="ru-RU">
                <a:solidFill>
                  <a:srgbClr val="C1C2C3"/>
                </a:solidFill>
                <a:latin typeface="IBM Plex Sans"/>
                <a:ea typeface="IBM Plex Sans"/>
                <a:cs typeface="IBM Plex Sans"/>
                <a:sym typeface="IBM Plex Sans"/>
              </a:rPr>
              <a:t>colums</a:t>
            </a:r>
            <a:r>
              <a:rPr b="1" lang="ru-RU">
                <a:solidFill>
                  <a:srgbClr val="989DAA"/>
                </a:solidFill>
                <a:latin typeface="IBM Plex Sans"/>
                <a:ea typeface="IBM Plex Sans"/>
                <a:cs typeface="IBM Plex Sans"/>
                <a:sym typeface="IBM Plex Sans"/>
              </a:rPr>
              <a:t>&gt;</a:t>
            </a:r>
            <a:r>
              <a:rPr b="1" lang="ru-RU">
                <a:solidFill>
                  <a:srgbClr val="C1C2C3"/>
                </a:solidFill>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rgbClr val="C1C2C3"/>
                </a:solidFill>
                <a:latin typeface="IBM Plex Sans"/>
                <a:ea typeface="IBM Plex Sans"/>
                <a:cs typeface="IBM Plex Sans"/>
                <a:sym typeface="IBM Plex Sans"/>
              </a:rPr>
              <a:t>  </a:t>
            </a:r>
            <a:r>
              <a:rPr b="1" lang="ru-RU">
                <a:solidFill>
                  <a:srgbClr val="989DAA"/>
                </a:solidFill>
                <a:latin typeface="IBM Plex Sans"/>
                <a:ea typeface="IBM Plex Sans"/>
                <a:cs typeface="IBM Plex Sans"/>
                <a:sym typeface="IBM Plex Sans"/>
              </a:rPr>
              <a:t>&lt;</a:t>
            </a:r>
            <a:r>
              <a:rPr b="1" lang="ru-RU">
                <a:solidFill>
                  <a:srgbClr val="C1C2C3"/>
                </a:solidFill>
                <a:latin typeface="IBM Plex Sans"/>
                <a:ea typeface="IBM Plex Sans"/>
                <a:cs typeface="IBM Plex Sans"/>
                <a:sym typeface="IBM Plex Sans"/>
              </a:rPr>
              <a:t>base_case_query</a:t>
            </a:r>
            <a:r>
              <a:rPr b="1" lang="ru-RU">
                <a:solidFill>
                  <a:srgbClr val="989DAA"/>
                </a:solidFill>
                <a:latin typeface="IBM Plex Sans"/>
                <a:ea typeface="IBM Plex Sans"/>
                <a:cs typeface="IBM Plex Sans"/>
                <a:sym typeface="IBM Plex Sans"/>
              </a:rPr>
              <a:t>&gt;</a:t>
            </a:r>
            <a:endParaRPr b="1">
              <a:solidFill>
                <a:srgbClr val="C1C2C3"/>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chemeClr val="accent1"/>
                </a:solidFill>
                <a:latin typeface="IBM Plex Sans"/>
                <a:ea typeface="IBM Plex Sans"/>
                <a:cs typeface="IBM Plex Sans"/>
                <a:sym typeface="IBM Plex Sans"/>
              </a:rPr>
              <a:t>  UNION ALL</a:t>
            </a:r>
            <a:endParaRPr b="1">
              <a:solidFill>
                <a:schemeClr val="accent1"/>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rgbClr val="C1C2C3"/>
                </a:solidFill>
                <a:latin typeface="IBM Plex Sans"/>
                <a:ea typeface="IBM Plex Sans"/>
                <a:cs typeface="IBM Plex Sans"/>
                <a:sym typeface="IBM Plex Sans"/>
              </a:rPr>
              <a:t>  </a:t>
            </a:r>
            <a:r>
              <a:rPr b="1" lang="ru-RU">
                <a:solidFill>
                  <a:srgbClr val="989DAA"/>
                </a:solidFill>
                <a:latin typeface="IBM Plex Sans"/>
                <a:ea typeface="IBM Plex Sans"/>
                <a:cs typeface="IBM Plex Sans"/>
                <a:sym typeface="IBM Plex Sans"/>
              </a:rPr>
              <a:t>&lt;</a:t>
            </a:r>
            <a:r>
              <a:rPr b="1" lang="ru-RU">
                <a:solidFill>
                  <a:srgbClr val="C1C2C3"/>
                </a:solidFill>
                <a:latin typeface="IBM Plex Sans"/>
                <a:ea typeface="IBM Plex Sans"/>
                <a:cs typeface="IBM Plex Sans"/>
                <a:sym typeface="IBM Plex Sans"/>
              </a:rPr>
              <a:t>recursive_step_query</a:t>
            </a:r>
            <a:r>
              <a:rPr b="1" lang="ru-RU">
                <a:solidFill>
                  <a:srgbClr val="989DAA"/>
                </a:solidFill>
                <a:latin typeface="IBM Plex Sans"/>
                <a:ea typeface="IBM Plex Sans"/>
                <a:cs typeface="IBM Plex Sans"/>
                <a:sym typeface="IBM Plex Sans"/>
              </a:rPr>
              <a:t>&gt;</a:t>
            </a:r>
            <a:r>
              <a:rPr b="1" lang="ru-RU">
                <a:solidFill>
                  <a:srgbClr val="C1C2C3"/>
                </a:solidFill>
                <a:latin typeface="IBM Plex Sans"/>
                <a:ea typeface="IBM Plex Sans"/>
                <a:cs typeface="IBM Plex Sans"/>
                <a:sym typeface="IBM Plex Sans"/>
              </a:rPr>
              <a:t> </a:t>
            </a:r>
            <a:r>
              <a:rPr b="1" lang="ru-RU">
                <a:solidFill>
                  <a:srgbClr val="8D9684"/>
                </a:solidFill>
                <a:latin typeface="IBM Plex Sans"/>
                <a:ea typeface="IBM Plex Sans"/>
                <a:cs typeface="IBM Plex Sans"/>
                <a:sym typeface="IBM Plex Sans"/>
              </a:rPr>
              <a:t>-- invoke the CTE here!</a:t>
            </a:r>
            <a:endParaRPr b="1">
              <a:solidFill>
                <a:srgbClr val="C1C2C3"/>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rPr b="1" lang="ru-RU">
                <a:solidFill>
                  <a:srgbClr val="989DAA"/>
                </a:solidFill>
                <a:latin typeface="IBM Plex Sans"/>
                <a:ea typeface="IBM Plex Sans"/>
                <a:cs typeface="IBM Plex Sans"/>
                <a:sym typeface="IBM Plex Sans"/>
              </a:rPr>
              <a:t>&lt;</a:t>
            </a:r>
            <a:r>
              <a:rPr b="1" lang="ru-RU">
                <a:solidFill>
                  <a:srgbClr val="C1C2C3"/>
                </a:solidFill>
                <a:latin typeface="IBM Plex Sans"/>
                <a:ea typeface="IBM Plex Sans"/>
                <a:cs typeface="IBM Plex Sans"/>
                <a:sym typeface="IBM Plex Sans"/>
              </a:rPr>
              <a:t>main_query</a:t>
            </a:r>
            <a:r>
              <a:rPr b="1" lang="ru-RU">
                <a:solidFill>
                  <a:srgbClr val="989DAA"/>
                </a:solidFill>
                <a:latin typeface="IBM Plex Sans"/>
                <a:ea typeface="IBM Plex Sans"/>
                <a:cs typeface="IBM Plex Sans"/>
                <a:sym typeface="IBM Plex Sans"/>
              </a:rPr>
              <a:t>&gt;</a:t>
            </a:r>
            <a:endParaRPr b="1">
              <a:solidFill>
                <a:srgbClr val="989DAA"/>
              </a:solidFill>
              <a:latin typeface="IBM Plex Sans"/>
              <a:ea typeface="IBM Plex Sans"/>
              <a:cs typeface="IBM Plex Sans"/>
              <a:sym typeface="IBM Plex Sans"/>
            </a:endParaRPr>
          </a:p>
          <a:p>
            <a:pPr indent="0" lvl="0" marL="101600" marR="101600" rtl="0" algn="l">
              <a:lnSpc>
                <a:spcPct val="115000"/>
              </a:lnSpc>
              <a:spcBef>
                <a:spcPts val="0"/>
              </a:spcBef>
              <a:spcAft>
                <a:spcPts val="0"/>
              </a:spcAft>
              <a:buNone/>
            </a:pPr>
            <a:r>
              <a:t/>
            </a:r>
            <a:endParaRPr b="1">
              <a:solidFill>
                <a:schemeClr val="accent1"/>
              </a:solidFill>
              <a:latin typeface="IBM Plex Sans"/>
              <a:ea typeface="IBM Plex Sans"/>
              <a:cs typeface="IBM Plex Sans"/>
              <a:sym typeface="IBM Plex Sans"/>
            </a:endParaRPr>
          </a:p>
        </p:txBody>
      </p:sp>
      <p:sp>
        <p:nvSpPr>
          <p:cNvPr id="426" name="Google Shape;426;p65"/>
          <p:cNvSpPr txBox="1"/>
          <p:nvPr/>
        </p:nvSpPr>
        <p:spPr>
          <a:xfrm>
            <a:off x="5276350" y="2211100"/>
            <a:ext cx="3786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a:solidFill>
                  <a:schemeClr val="accent1"/>
                </a:solidFill>
                <a:latin typeface="Courier New"/>
                <a:ea typeface="Courier New"/>
                <a:cs typeface="Courier New"/>
                <a:sym typeface="Courier New"/>
              </a:rPr>
              <a:t>WITH RECURSIVE</a:t>
            </a:r>
            <a:r>
              <a:rPr b="1" lang="ru-RU">
                <a:solidFill>
                  <a:srgbClr val="C1C2C3"/>
                </a:solidFill>
                <a:latin typeface="Courier New"/>
                <a:ea typeface="Courier New"/>
                <a:cs typeface="Courier New"/>
                <a:sym typeface="Courier New"/>
              </a:rPr>
              <a:t> sequence (n) </a:t>
            </a:r>
            <a:r>
              <a:rPr b="1" lang="ru-RU">
                <a:solidFill>
                  <a:schemeClr val="accent1"/>
                </a:solidFill>
                <a:latin typeface="Courier New"/>
                <a:ea typeface="Courier New"/>
                <a:cs typeface="Courier New"/>
                <a:sym typeface="Courier New"/>
              </a:rPr>
              <a:t>AS</a:t>
            </a:r>
            <a:endParaRPr b="1">
              <a:solidFill>
                <a:schemeClr val="accent1"/>
              </a:solidFill>
              <a:latin typeface="Courier New"/>
              <a:ea typeface="Courier New"/>
              <a:cs typeface="Courier New"/>
              <a:sym typeface="Courier New"/>
            </a:endParaRPr>
          </a:p>
          <a:p>
            <a:pPr indent="0" lvl="0" marL="0" rtl="0" algn="l">
              <a:spcBef>
                <a:spcPts val="0"/>
              </a:spcBef>
              <a:spcAft>
                <a:spcPts val="0"/>
              </a:spcAft>
              <a:buNone/>
            </a:pPr>
            <a:r>
              <a:rPr b="1" lang="ru-RU">
                <a:solidFill>
                  <a:srgbClr val="C1C2C3"/>
                </a:solidFill>
                <a:latin typeface="Courier New"/>
                <a:ea typeface="Courier New"/>
                <a:cs typeface="Courier New"/>
                <a:sym typeface="Courier New"/>
              </a:rPr>
              <a:t>(</a:t>
            </a:r>
            <a:endParaRPr b="1">
              <a:solidFill>
                <a:srgbClr val="C1C2C3"/>
              </a:solidFill>
              <a:latin typeface="Courier New"/>
              <a:ea typeface="Courier New"/>
              <a:cs typeface="Courier New"/>
              <a:sym typeface="Courier New"/>
            </a:endParaRPr>
          </a:p>
          <a:p>
            <a:pPr indent="0" lvl="0" marL="0" rtl="0" algn="l">
              <a:spcBef>
                <a:spcPts val="0"/>
              </a:spcBef>
              <a:spcAft>
                <a:spcPts val="0"/>
              </a:spcAft>
              <a:buNone/>
            </a:pPr>
            <a:r>
              <a:rPr b="1" lang="ru-RU">
                <a:solidFill>
                  <a:srgbClr val="C1C2C3"/>
                </a:solidFill>
                <a:latin typeface="Courier New"/>
                <a:ea typeface="Courier New"/>
                <a:cs typeface="Courier New"/>
                <a:sym typeface="Courier New"/>
              </a:rPr>
              <a:t>  </a:t>
            </a:r>
            <a:r>
              <a:rPr b="1" lang="ru-RU">
                <a:solidFill>
                  <a:schemeClr val="accent1"/>
                </a:solidFill>
                <a:latin typeface="Courier New"/>
                <a:ea typeface="Courier New"/>
                <a:cs typeface="Courier New"/>
                <a:sym typeface="Courier New"/>
              </a:rPr>
              <a:t>SELECT </a:t>
            </a:r>
            <a:r>
              <a:rPr b="1" lang="ru-RU">
                <a:solidFill>
                  <a:srgbClr val="8AE234"/>
                </a:solidFill>
                <a:latin typeface="Courier New"/>
                <a:ea typeface="Courier New"/>
                <a:cs typeface="Courier New"/>
                <a:sym typeface="Courier New"/>
              </a:rPr>
              <a:t>0</a:t>
            </a:r>
            <a:endParaRPr b="1">
              <a:solidFill>
                <a:srgbClr val="C1C2C3"/>
              </a:solidFill>
              <a:latin typeface="Courier New"/>
              <a:ea typeface="Courier New"/>
              <a:cs typeface="Courier New"/>
              <a:sym typeface="Courier New"/>
            </a:endParaRPr>
          </a:p>
          <a:p>
            <a:pPr indent="0" lvl="0" marL="0" rtl="0" algn="l">
              <a:spcBef>
                <a:spcPts val="0"/>
              </a:spcBef>
              <a:spcAft>
                <a:spcPts val="0"/>
              </a:spcAft>
              <a:buNone/>
            </a:pPr>
            <a:r>
              <a:rPr b="1" lang="ru-RU">
                <a:solidFill>
                  <a:srgbClr val="C1C2C3"/>
                </a:solidFill>
                <a:latin typeface="Courier New"/>
                <a:ea typeface="Courier New"/>
                <a:cs typeface="Courier New"/>
                <a:sym typeface="Courier New"/>
              </a:rPr>
              <a:t> </a:t>
            </a:r>
            <a:r>
              <a:rPr b="1" lang="ru-RU">
                <a:solidFill>
                  <a:schemeClr val="accent1"/>
                </a:solidFill>
                <a:latin typeface="Courier New"/>
                <a:ea typeface="Courier New"/>
                <a:cs typeface="Courier New"/>
                <a:sym typeface="Courier New"/>
              </a:rPr>
              <a:t> UNION ALL</a:t>
            </a:r>
            <a:endParaRPr b="1">
              <a:solidFill>
                <a:schemeClr val="accent1"/>
              </a:solidFill>
              <a:latin typeface="Courier New"/>
              <a:ea typeface="Courier New"/>
              <a:cs typeface="Courier New"/>
              <a:sym typeface="Courier New"/>
            </a:endParaRPr>
          </a:p>
          <a:p>
            <a:pPr indent="0" lvl="0" marL="0" rtl="0" algn="l">
              <a:spcBef>
                <a:spcPts val="0"/>
              </a:spcBef>
              <a:spcAft>
                <a:spcPts val="0"/>
              </a:spcAft>
              <a:buNone/>
            </a:pPr>
            <a:r>
              <a:rPr b="1" lang="ru-RU">
                <a:solidFill>
                  <a:schemeClr val="accent1"/>
                </a:solidFill>
                <a:latin typeface="Courier New"/>
                <a:ea typeface="Courier New"/>
                <a:cs typeface="Courier New"/>
                <a:sym typeface="Courier New"/>
              </a:rPr>
              <a:t>  SELECT</a:t>
            </a:r>
            <a:r>
              <a:rPr b="1" lang="ru-RU">
                <a:solidFill>
                  <a:srgbClr val="C1C2C3"/>
                </a:solidFill>
                <a:latin typeface="Courier New"/>
                <a:ea typeface="Courier New"/>
                <a:cs typeface="Courier New"/>
                <a:sym typeface="Courier New"/>
              </a:rPr>
              <a:t> n </a:t>
            </a:r>
            <a:r>
              <a:rPr b="1" lang="ru-RU">
                <a:solidFill>
                  <a:srgbClr val="989DAA"/>
                </a:solidFill>
                <a:latin typeface="Courier New"/>
                <a:ea typeface="Courier New"/>
                <a:cs typeface="Courier New"/>
                <a:sym typeface="Courier New"/>
              </a:rPr>
              <a:t>+</a:t>
            </a:r>
            <a:r>
              <a:rPr b="1" lang="ru-RU">
                <a:solidFill>
                  <a:srgbClr val="C1C2C3"/>
                </a:solidFill>
                <a:latin typeface="Courier New"/>
                <a:ea typeface="Courier New"/>
                <a:cs typeface="Courier New"/>
                <a:sym typeface="Courier New"/>
              </a:rPr>
              <a:t> </a:t>
            </a:r>
            <a:r>
              <a:rPr b="1" lang="ru-RU">
                <a:solidFill>
                  <a:srgbClr val="8AE234"/>
                </a:solidFill>
                <a:latin typeface="Courier New"/>
                <a:ea typeface="Courier New"/>
                <a:cs typeface="Courier New"/>
                <a:sym typeface="Courier New"/>
              </a:rPr>
              <a:t>1</a:t>
            </a:r>
            <a:r>
              <a:rPr b="1" lang="ru-RU">
                <a:solidFill>
                  <a:srgbClr val="C1C2C3"/>
                </a:solidFill>
                <a:latin typeface="Courier New"/>
                <a:ea typeface="Courier New"/>
                <a:cs typeface="Courier New"/>
                <a:sym typeface="Courier New"/>
              </a:rPr>
              <a:t> </a:t>
            </a:r>
            <a:endParaRPr b="1">
              <a:solidFill>
                <a:srgbClr val="C1C2C3"/>
              </a:solidFill>
              <a:latin typeface="Courier New"/>
              <a:ea typeface="Courier New"/>
              <a:cs typeface="Courier New"/>
              <a:sym typeface="Courier New"/>
            </a:endParaRPr>
          </a:p>
          <a:p>
            <a:pPr indent="0" lvl="0" marL="0" rtl="0" algn="l">
              <a:spcBef>
                <a:spcPts val="0"/>
              </a:spcBef>
              <a:spcAft>
                <a:spcPts val="0"/>
              </a:spcAft>
              <a:buNone/>
            </a:pPr>
            <a:r>
              <a:rPr b="1" lang="ru-RU">
                <a:solidFill>
                  <a:srgbClr val="729FCF"/>
                </a:solidFill>
                <a:latin typeface="Courier New"/>
                <a:ea typeface="Courier New"/>
                <a:cs typeface="Courier New"/>
                <a:sym typeface="Courier New"/>
              </a:rPr>
              <a:t>  </a:t>
            </a:r>
            <a:r>
              <a:rPr b="1" lang="ru-RU">
                <a:solidFill>
                  <a:schemeClr val="accent1"/>
                </a:solidFill>
                <a:latin typeface="Courier New"/>
                <a:ea typeface="Courier New"/>
                <a:cs typeface="Courier New"/>
                <a:sym typeface="Courier New"/>
              </a:rPr>
              <a:t>FROM </a:t>
            </a:r>
            <a:r>
              <a:rPr b="1" lang="ru-RU">
                <a:solidFill>
                  <a:srgbClr val="C1C2C3"/>
                </a:solidFill>
                <a:latin typeface="Courier New"/>
                <a:ea typeface="Courier New"/>
                <a:cs typeface="Courier New"/>
                <a:sym typeface="Courier New"/>
              </a:rPr>
              <a:t>sequence </a:t>
            </a:r>
            <a:endParaRPr b="1">
              <a:solidFill>
                <a:srgbClr val="C1C2C3"/>
              </a:solidFill>
              <a:latin typeface="Courier New"/>
              <a:ea typeface="Courier New"/>
              <a:cs typeface="Courier New"/>
              <a:sym typeface="Courier New"/>
            </a:endParaRPr>
          </a:p>
          <a:p>
            <a:pPr indent="0" lvl="0" marL="0" rtl="0" algn="l">
              <a:spcBef>
                <a:spcPts val="0"/>
              </a:spcBef>
              <a:spcAft>
                <a:spcPts val="0"/>
              </a:spcAft>
              <a:buNone/>
            </a:pPr>
            <a:r>
              <a:rPr b="1" lang="ru-RU">
                <a:solidFill>
                  <a:srgbClr val="729FCF"/>
                </a:solidFill>
                <a:latin typeface="Courier New"/>
                <a:ea typeface="Courier New"/>
                <a:cs typeface="Courier New"/>
                <a:sym typeface="Courier New"/>
              </a:rPr>
              <a:t>  </a:t>
            </a:r>
            <a:r>
              <a:rPr b="1" lang="ru-RU">
                <a:solidFill>
                  <a:schemeClr val="accent1"/>
                </a:solidFill>
                <a:latin typeface="Courier New"/>
                <a:ea typeface="Courier New"/>
                <a:cs typeface="Courier New"/>
                <a:sym typeface="Courier New"/>
              </a:rPr>
              <a:t>WHERE </a:t>
            </a:r>
            <a:r>
              <a:rPr b="1" lang="ru-RU">
                <a:solidFill>
                  <a:srgbClr val="C1C2C3"/>
                </a:solidFill>
                <a:latin typeface="Courier New"/>
                <a:ea typeface="Courier New"/>
                <a:cs typeface="Courier New"/>
                <a:sym typeface="Courier New"/>
              </a:rPr>
              <a:t>n </a:t>
            </a:r>
            <a:r>
              <a:rPr b="1" lang="ru-RU">
                <a:solidFill>
                  <a:srgbClr val="989DAA"/>
                </a:solidFill>
                <a:latin typeface="Courier New"/>
                <a:ea typeface="Courier New"/>
                <a:cs typeface="Courier New"/>
                <a:sym typeface="Courier New"/>
              </a:rPr>
              <a:t>+</a:t>
            </a:r>
            <a:r>
              <a:rPr b="1" lang="ru-RU">
                <a:solidFill>
                  <a:srgbClr val="C1C2C3"/>
                </a:solidFill>
                <a:latin typeface="Courier New"/>
                <a:ea typeface="Courier New"/>
                <a:cs typeface="Courier New"/>
                <a:sym typeface="Courier New"/>
              </a:rPr>
              <a:t> </a:t>
            </a:r>
            <a:r>
              <a:rPr b="1" lang="ru-RU">
                <a:solidFill>
                  <a:srgbClr val="8AE234"/>
                </a:solidFill>
                <a:latin typeface="Courier New"/>
                <a:ea typeface="Courier New"/>
                <a:cs typeface="Courier New"/>
                <a:sym typeface="Courier New"/>
              </a:rPr>
              <a:t>1</a:t>
            </a:r>
            <a:r>
              <a:rPr b="1" lang="ru-RU">
                <a:solidFill>
                  <a:srgbClr val="C1C2C3"/>
                </a:solidFill>
                <a:latin typeface="Courier New"/>
                <a:ea typeface="Courier New"/>
                <a:cs typeface="Courier New"/>
                <a:sym typeface="Courier New"/>
              </a:rPr>
              <a:t> </a:t>
            </a:r>
            <a:r>
              <a:rPr b="1" lang="ru-RU">
                <a:solidFill>
                  <a:srgbClr val="989DAA"/>
                </a:solidFill>
                <a:latin typeface="Courier New"/>
                <a:ea typeface="Courier New"/>
                <a:cs typeface="Courier New"/>
                <a:sym typeface="Courier New"/>
              </a:rPr>
              <a:t>&lt;=</a:t>
            </a:r>
            <a:r>
              <a:rPr b="1" lang="ru-RU">
                <a:solidFill>
                  <a:srgbClr val="C1C2C3"/>
                </a:solidFill>
                <a:latin typeface="Courier New"/>
                <a:ea typeface="Courier New"/>
                <a:cs typeface="Courier New"/>
                <a:sym typeface="Courier New"/>
              </a:rPr>
              <a:t> </a:t>
            </a:r>
            <a:r>
              <a:rPr b="1" lang="ru-RU">
                <a:solidFill>
                  <a:srgbClr val="8AE234"/>
                </a:solidFill>
                <a:latin typeface="Courier New"/>
                <a:ea typeface="Courier New"/>
                <a:cs typeface="Courier New"/>
                <a:sym typeface="Courier New"/>
              </a:rPr>
              <a:t>10</a:t>
            </a:r>
            <a:endParaRPr b="1">
              <a:solidFill>
                <a:srgbClr val="C1C2C3"/>
              </a:solidFill>
              <a:latin typeface="Courier New"/>
              <a:ea typeface="Courier New"/>
              <a:cs typeface="Courier New"/>
              <a:sym typeface="Courier New"/>
            </a:endParaRPr>
          </a:p>
          <a:p>
            <a:pPr indent="0" lvl="0" marL="0" rtl="0" algn="l">
              <a:spcBef>
                <a:spcPts val="0"/>
              </a:spcBef>
              <a:spcAft>
                <a:spcPts val="0"/>
              </a:spcAft>
              <a:buNone/>
            </a:pPr>
            <a:r>
              <a:rPr b="1" lang="ru-RU">
                <a:solidFill>
                  <a:srgbClr val="C1C2C3"/>
                </a:solidFill>
                <a:latin typeface="Courier New"/>
                <a:ea typeface="Courier New"/>
                <a:cs typeface="Courier New"/>
                <a:sym typeface="Courier New"/>
              </a:rPr>
              <a:t>)</a:t>
            </a:r>
            <a:endParaRPr b="1">
              <a:solidFill>
                <a:srgbClr val="C1C2C3"/>
              </a:solidFill>
              <a:latin typeface="Courier New"/>
              <a:ea typeface="Courier New"/>
              <a:cs typeface="Courier New"/>
              <a:sym typeface="Courier New"/>
            </a:endParaRPr>
          </a:p>
          <a:p>
            <a:pPr indent="0" lvl="0" marL="0" rtl="0" algn="l">
              <a:spcBef>
                <a:spcPts val="0"/>
              </a:spcBef>
              <a:spcAft>
                <a:spcPts val="0"/>
              </a:spcAft>
              <a:buNone/>
            </a:pPr>
            <a:r>
              <a:rPr b="1" lang="ru-RU">
                <a:solidFill>
                  <a:schemeClr val="accent1"/>
                </a:solidFill>
                <a:latin typeface="Courier New"/>
                <a:ea typeface="Courier New"/>
                <a:cs typeface="Courier New"/>
                <a:sym typeface="Courier New"/>
              </a:rPr>
              <a:t>SELECT</a:t>
            </a:r>
            <a:r>
              <a:rPr b="1" lang="ru-RU">
                <a:solidFill>
                  <a:srgbClr val="C1C2C3"/>
                </a:solidFill>
                <a:latin typeface="Courier New"/>
                <a:ea typeface="Courier New"/>
                <a:cs typeface="Courier New"/>
                <a:sym typeface="Courier New"/>
              </a:rPr>
              <a:t> n</a:t>
            </a:r>
            <a:endParaRPr b="1">
              <a:solidFill>
                <a:srgbClr val="C1C2C3"/>
              </a:solidFill>
              <a:latin typeface="Courier New"/>
              <a:ea typeface="Courier New"/>
              <a:cs typeface="Courier New"/>
              <a:sym typeface="Courier New"/>
            </a:endParaRPr>
          </a:p>
          <a:p>
            <a:pPr indent="0" lvl="0" marL="0" marR="101600" rtl="0" algn="l">
              <a:lnSpc>
                <a:spcPct val="115000"/>
              </a:lnSpc>
              <a:spcBef>
                <a:spcPts val="0"/>
              </a:spcBef>
              <a:spcAft>
                <a:spcPts val="0"/>
              </a:spcAft>
              <a:buNone/>
            </a:pPr>
            <a:r>
              <a:rPr b="1" lang="ru-RU">
                <a:solidFill>
                  <a:schemeClr val="accent1"/>
                </a:solidFill>
                <a:latin typeface="Courier New"/>
                <a:ea typeface="Courier New"/>
                <a:cs typeface="Courier New"/>
                <a:sym typeface="Courier New"/>
              </a:rPr>
              <a:t>FROM </a:t>
            </a:r>
            <a:r>
              <a:rPr b="1" lang="ru-RU">
                <a:solidFill>
                  <a:srgbClr val="C1C2C3"/>
                </a:solidFill>
                <a:latin typeface="Courier New"/>
                <a:ea typeface="Courier New"/>
                <a:cs typeface="Courier New"/>
                <a:sym typeface="Courier New"/>
              </a:rPr>
              <a:t>sequence;</a:t>
            </a:r>
            <a:endParaRPr b="1">
              <a:solidFill>
                <a:srgbClr val="C1C2C3"/>
              </a:solidFill>
              <a:latin typeface="Courier New"/>
              <a:ea typeface="Courier New"/>
              <a:cs typeface="Courier New"/>
              <a:sym typeface="Courier New"/>
            </a:endParaRPr>
          </a:p>
        </p:txBody>
      </p:sp>
      <p:sp>
        <p:nvSpPr>
          <p:cNvPr id="427" name="Google Shape;427;p65"/>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428" name="Google Shape;428;p65"/>
          <p:cNvSpPr txBox="1"/>
          <p:nvPr/>
        </p:nvSpPr>
        <p:spPr>
          <a:xfrm>
            <a:off x="626000" y="1276875"/>
            <a:ext cx="8517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ru-RU">
                <a:latin typeface="IBM Plex Sans"/>
                <a:ea typeface="IBM Plex Sans"/>
                <a:cs typeface="IBM Plex Sans"/>
                <a:sym typeface="IBM Plex Sans"/>
              </a:rPr>
              <a:t>CTE является рекурсивным, если его подзапрос ссылается на его собственное имя. Если планируется использовать рекурсивный CTE то в запрос должен быть включен параметр RECURSIVE.</a:t>
            </a:r>
            <a:endParaRPr>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rot="900149">
            <a:off x="5331734" y="2692882"/>
            <a:ext cx="2243677" cy="1682757"/>
          </a:xfrm>
          <a:prstGeom prst="roundRect">
            <a:avLst>
              <a:gd fmla="val 9050" name="adj"/>
            </a:avLst>
          </a:prstGeom>
          <a:noFill/>
          <a:ln>
            <a:noFill/>
          </a:ln>
        </p:spPr>
      </p:pic>
      <p:pic>
        <p:nvPicPr>
          <p:cNvPr id="309" name="Google Shape;309;p48"/>
          <p:cNvPicPr preferRelativeResize="0"/>
          <p:nvPr/>
        </p:nvPicPr>
        <p:blipFill>
          <a:blip r:embed="rId4">
            <a:alphaModFix/>
          </a:blip>
          <a:stretch>
            <a:fillRect/>
          </a:stretch>
        </p:blipFill>
        <p:spPr>
          <a:xfrm>
            <a:off x="6143858" y="339962"/>
            <a:ext cx="694430" cy="694430"/>
          </a:xfrm>
          <a:prstGeom prst="rect">
            <a:avLst/>
          </a:prstGeom>
          <a:noFill/>
          <a:ln>
            <a:noFill/>
          </a:ln>
        </p:spPr>
      </p:pic>
      <p:pic>
        <p:nvPicPr>
          <p:cNvPr id="310" name="Google Shape;310;p48"/>
          <p:cNvPicPr preferRelativeResize="0"/>
          <p:nvPr/>
        </p:nvPicPr>
        <p:blipFill>
          <a:blip r:embed="rId5">
            <a:alphaModFix/>
          </a:blip>
          <a:stretch>
            <a:fillRect/>
          </a:stretch>
        </p:blipFill>
        <p:spPr>
          <a:xfrm rot="900001">
            <a:off x="7761275" y="1637025"/>
            <a:ext cx="775350" cy="1085050"/>
          </a:xfrm>
          <a:prstGeom prst="rect">
            <a:avLst/>
          </a:prstGeom>
          <a:noFill/>
          <a:ln>
            <a:noFill/>
          </a:ln>
        </p:spPr>
      </p:pic>
      <p:pic>
        <p:nvPicPr>
          <p:cNvPr id="311" name="Google Shape;311;p48"/>
          <p:cNvPicPr preferRelativeResize="0"/>
          <p:nvPr/>
        </p:nvPicPr>
        <p:blipFill>
          <a:blip r:embed="rId6">
            <a:alphaModFix/>
          </a:blip>
          <a:stretch>
            <a:fillRect/>
          </a:stretch>
        </p:blipFill>
        <p:spPr>
          <a:xfrm>
            <a:off x="319250" y="460575"/>
            <a:ext cx="1594075" cy="1594075"/>
          </a:xfrm>
          <a:prstGeom prst="rect">
            <a:avLst/>
          </a:prstGeom>
          <a:noFill/>
          <a:ln>
            <a:noFill/>
          </a:ln>
        </p:spPr>
      </p:pic>
      <p:sp>
        <p:nvSpPr>
          <p:cNvPr id="312" name="Google Shape;312;p48"/>
          <p:cNvSpPr txBox="1"/>
          <p:nvPr/>
        </p:nvSpPr>
        <p:spPr>
          <a:xfrm rot="-622610">
            <a:off x="2139272" y="2021722"/>
            <a:ext cx="2669867" cy="7387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3600">
                <a:solidFill>
                  <a:schemeClr val="lt1"/>
                </a:solidFill>
                <a:latin typeface="IBM Plex Sans"/>
                <a:ea typeface="IBM Plex Sans"/>
                <a:cs typeface="IBM Plex Sans"/>
                <a:sym typeface="IBM Plex Sans"/>
              </a:rPr>
              <a:t>Вопросы?</a:t>
            </a:r>
            <a:endParaRPr sz="3600">
              <a:solidFill>
                <a:schemeClr val="lt1"/>
              </a:solidFill>
              <a:latin typeface="IBM Plex Sans"/>
              <a:ea typeface="IBM Plex Sans"/>
              <a:cs typeface="IBM Plex Sans"/>
              <a:sym typeface="IBM Plex Sans"/>
            </a:endParaRPr>
          </a:p>
        </p:txBody>
      </p:sp>
      <p:sp>
        <p:nvSpPr>
          <p:cNvPr id="313" name="Google Shape;313;p48"/>
          <p:cNvSpPr txBox="1"/>
          <p:nvPr/>
        </p:nvSpPr>
        <p:spPr>
          <a:xfrm rot="489937">
            <a:off x="3056633" y="3652057"/>
            <a:ext cx="2669767" cy="36949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200">
                <a:solidFill>
                  <a:schemeClr val="lt1"/>
                </a:solidFill>
                <a:latin typeface="IBM Plex Sans"/>
                <a:ea typeface="IBM Plex Sans"/>
                <a:cs typeface="IBM Plex Sans"/>
                <a:sym typeface="IBM Plex Sans"/>
              </a:rPr>
              <a:t>Вопросы?</a:t>
            </a:r>
            <a:endParaRPr sz="1200">
              <a:solidFill>
                <a:schemeClr val="lt1"/>
              </a:solidFill>
              <a:latin typeface="IBM Plex Sans"/>
              <a:ea typeface="IBM Plex Sans"/>
              <a:cs typeface="IBM Plex Sans"/>
              <a:sym typeface="IBM Plex Sans"/>
            </a:endParaRPr>
          </a:p>
        </p:txBody>
      </p:sp>
      <p:sp>
        <p:nvSpPr>
          <p:cNvPr id="314" name="Google Shape;314;p48"/>
          <p:cNvSpPr txBox="1"/>
          <p:nvPr/>
        </p:nvSpPr>
        <p:spPr>
          <a:xfrm rot="489937">
            <a:off x="4902796" y="1396926"/>
            <a:ext cx="2669767" cy="46185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chemeClr val="lt1"/>
                </a:solidFill>
                <a:latin typeface="IBM Plex Sans"/>
                <a:ea typeface="IBM Plex Sans"/>
                <a:cs typeface="IBM Plex Sans"/>
                <a:sym typeface="IBM Plex Sans"/>
              </a:rPr>
              <a:t>Вопросы?</a:t>
            </a:r>
            <a:endParaRPr sz="1800">
              <a:solidFill>
                <a:schemeClr val="lt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625988" y="540725"/>
            <a:ext cx="8064000" cy="3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1100"/>
              <a:buNone/>
            </a:pPr>
            <a:r>
              <a:rPr b="1" lang="ru-RU">
                <a:solidFill>
                  <a:schemeClr val="dk1"/>
                </a:solidFill>
                <a:highlight>
                  <a:srgbClr val="FFFFFF"/>
                </a:highlight>
                <a:latin typeface="IBM Plex Sans"/>
                <a:ea typeface="IBM Plex Sans"/>
                <a:cs typeface="IBM Plex Sans"/>
                <a:sym typeface="IBM Plex Sans"/>
              </a:rPr>
              <a:t>Рекурсивные СТЕ</a:t>
            </a:r>
            <a:endParaRPr b="1">
              <a:latin typeface="IBM Plex Sans"/>
              <a:ea typeface="IBM Plex Sans"/>
              <a:cs typeface="IBM Plex Sans"/>
              <a:sym typeface="IBM Plex Sans"/>
            </a:endParaRPr>
          </a:p>
        </p:txBody>
      </p:sp>
      <p:sp>
        <p:nvSpPr>
          <p:cNvPr id="434" name="Google Shape;434;p66"/>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435" name="Google Shape;435;p66"/>
          <p:cNvSpPr txBox="1"/>
          <p:nvPr/>
        </p:nvSpPr>
        <p:spPr>
          <a:xfrm>
            <a:off x="626000" y="1111938"/>
            <a:ext cx="73377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WITH RECURSIVE</a:t>
            </a:r>
            <a:r>
              <a:rPr b="1" lang="ru-RU">
                <a:latin typeface="IBM Plex Sans"/>
                <a:ea typeface="IBM Plex Sans"/>
                <a:cs typeface="IBM Plex Sans"/>
                <a:sym typeface="IBM Plex Sans"/>
              </a:rPr>
              <a:t> cte </a:t>
            </a:r>
            <a:r>
              <a:rPr b="1" lang="ru-RU">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latin typeface="IBM Plex Sans"/>
                <a:ea typeface="IBM Plex Sans"/>
                <a:cs typeface="IBM Plex Sans"/>
                <a:sym typeface="IBM Plex Sans"/>
              </a:rPr>
              <a:t>(</a:t>
            </a:r>
            <a:r>
              <a:rPr b="1" lang="ru-RU">
                <a:solidFill>
                  <a:schemeClr val="accent1"/>
                </a:solidFill>
                <a:latin typeface="IBM Plex Sans"/>
                <a:ea typeface="IBM Plex Sans"/>
                <a:cs typeface="IBM Plex Sans"/>
                <a:sym typeface="IBM Plex Sans"/>
              </a:rPr>
              <a:t>SELECT</a:t>
            </a:r>
            <a:r>
              <a:rPr b="1" lang="ru-RU">
                <a:latin typeface="IBM Plex Sans"/>
                <a:ea typeface="IBM Plex Sans"/>
                <a:cs typeface="IBM Plex Sans"/>
                <a:sym typeface="IBM Plex Sans"/>
              </a:rPr>
              <a:t> ... </a:t>
            </a:r>
            <a:r>
              <a:rPr b="1" lang="ru-RU">
                <a:solidFill>
                  <a:schemeClr val="accent1"/>
                </a:solidFill>
                <a:latin typeface="IBM Plex Sans"/>
                <a:ea typeface="IBM Plex Sans"/>
                <a:cs typeface="IBM Plex Sans"/>
                <a:sym typeface="IBM Plex Sans"/>
              </a:rPr>
              <a:t>FROM </a:t>
            </a:r>
            <a:r>
              <a:rPr b="1" lang="ru-RU">
                <a:latin typeface="IBM Plex Sans"/>
                <a:ea typeface="IBM Plex Sans"/>
                <a:cs typeface="IBM Plex Sans"/>
                <a:sym typeface="IBM Plex Sans"/>
              </a:rPr>
              <a:t>table_name1 </a:t>
            </a:r>
            <a:r>
              <a:rPr b="1" lang="ru-RU">
                <a:solidFill>
                  <a:schemeClr val="accent1"/>
                </a:solidFill>
                <a:latin typeface="IBM Plex Sans"/>
                <a:ea typeface="IBM Plex Sans"/>
                <a:cs typeface="IBM Plex Sans"/>
                <a:sym typeface="IBM Plex Sans"/>
              </a:rPr>
              <a:t>WHERE </a:t>
            </a:r>
            <a:r>
              <a:rPr b="1" lang="ru-RU">
                <a:latin typeface="IBM Plex Sans"/>
                <a:ea typeface="IBM Plex Sans"/>
                <a:cs typeface="IBM Plex Sans"/>
                <a:sym typeface="IBM Plex Sans"/>
              </a:rPr>
              <a:t>... # начальный подзапрос</a:t>
            </a:r>
            <a:endParaRPr b="1">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UNION</a:t>
            </a:r>
            <a:endParaRPr b="1">
              <a:solidFill>
                <a:schemeClr val="accent1"/>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SELECT </a:t>
            </a:r>
            <a:r>
              <a:rPr b="1" lang="ru-RU">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FROM </a:t>
            </a:r>
            <a:r>
              <a:rPr b="1" lang="ru-RU">
                <a:latin typeface="IBM Plex Sans"/>
                <a:ea typeface="IBM Plex Sans"/>
                <a:cs typeface="IBM Plex Sans"/>
                <a:sym typeface="IBM Plex Sans"/>
              </a:rPr>
              <a:t>cte, table_name2 </a:t>
            </a:r>
            <a:r>
              <a:rPr b="1" lang="ru-RU">
                <a:solidFill>
                  <a:schemeClr val="accent1"/>
                </a:solidFill>
                <a:latin typeface="IBM Plex Sans"/>
                <a:ea typeface="IBM Plex Sans"/>
                <a:cs typeface="IBM Plex Sans"/>
                <a:sym typeface="IBM Plex Sans"/>
              </a:rPr>
              <a:t>WHERE </a:t>
            </a:r>
            <a:r>
              <a:rPr b="1" lang="ru-RU">
                <a:latin typeface="IBM Plex Sans"/>
                <a:ea typeface="IBM Plex Sans"/>
                <a:cs typeface="IBM Plex Sans"/>
                <a:sym typeface="IBM Plex Sans"/>
              </a:rPr>
              <a:t>... ) # рекурсивный подзапрос</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SELECT </a:t>
            </a:r>
            <a:r>
              <a:rPr b="1" lang="ru-RU">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FROM </a:t>
            </a:r>
            <a:r>
              <a:rPr b="1" lang="ru-RU">
                <a:latin typeface="IBM Plex Sans"/>
                <a:ea typeface="IBM Plex Sans"/>
                <a:cs typeface="IBM Plex Sans"/>
                <a:sym typeface="IBM Plex Sans"/>
              </a:rPr>
              <a:t>cte; # внешний запрос</a:t>
            </a:r>
            <a:endParaRPr b="1">
              <a:latin typeface="IBM Plex Sans"/>
              <a:ea typeface="IBM Plex Sans"/>
              <a:cs typeface="IBM Plex Sans"/>
              <a:sym typeface="IBM Plex Sans"/>
            </a:endParaRPr>
          </a:p>
        </p:txBody>
      </p:sp>
      <p:sp>
        <p:nvSpPr>
          <p:cNvPr id="436" name="Google Shape;436;p66"/>
          <p:cNvSpPr txBox="1"/>
          <p:nvPr/>
        </p:nvSpPr>
        <p:spPr>
          <a:xfrm>
            <a:off x="660825" y="2805150"/>
            <a:ext cx="78954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latin typeface="IBM Plex Sans"/>
                <a:ea typeface="IBM Plex Sans"/>
                <a:cs typeface="IBM Plex Sans"/>
                <a:sym typeface="IBM Plex Sans"/>
              </a:rPr>
              <a:t>Результат вычисляется путем итераций</a:t>
            </a:r>
            <a:endParaRPr b="1">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 </a:t>
            </a:r>
            <a:r>
              <a:rPr b="1" lang="ru-RU">
                <a:latin typeface="IBM Plex Sans"/>
                <a:ea typeface="IBM Plex Sans"/>
                <a:cs typeface="IBM Plex Sans"/>
                <a:sym typeface="IBM Plex Sans"/>
              </a:rPr>
              <a:t>Шаг 0:</a:t>
            </a:r>
            <a:r>
              <a:rPr lang="ru-RU">
                <a:latin typeface="IBM Plex Sans"/>
                <a:ea typeface="IBM Plex Sans"/>
                <a:cs typeface="IBM Plex Sans"/>
                <a:sym typeface="IBM Plex Sans"/>
              </a:rPr>
              <a:t> результат дает начальный подзапрос</a:t>
            </a:r>
            <a:endParaRPr>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 </a:t>
            </a:r>
            <a:r>
              <a:rPr b="1" lang="ru-RU">
                <a:latin typeface="IBM Plex Sans"/>
                <a:ea typeface="IBM Plex Sans"/>
                <a:cs typeface="IBM Plex Sans"/>
                <a:sym typeface="IBM Plex Sans"/>
              </a:rPr>
              <a:t>Шаг N+1</a:t>
            </a:r>
            <a:r>
              <a:rPr lang="ru-RU">
                <a:latin typeface="IBM Plex Sans"/>
                <a:ea typeface="IBM Plex Sans"/>
                <a:cs typeface="IBM Plex Sans"/>
                <a:sym typeface="IBM Plex Sans"/>
              </a:rPr>
              <a:t>: выполняется начальная и рекурсивная части, в качестве</a:t>
            </a:r>
            <a:endParaRPr>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значения cte при выполнении рекурсивной части используется</a:t>
            </a:r>
            <a:endParaRPr>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результат выполнения шага N</a:t>
            </a:r>
            <a:endParaRPr>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 Останавливаем вычисление, когда результат очередного шага</a:t>
            </a:r>
            <a:endParaRPr>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совпадает с результатом прошлого шага</a:t>
            </a:r>
            <a:endParaRPr>
              <a:latin typeface="IBM Plex Sans"/>
              <a:ea typeface="IBM Plex Sans"/>
              <a:cs typeface="IBM Plex Sans"/>
              <a:sym typeface="IBM Plex Sans"/>
            </a:endParaRPr>
          </a:p>
          <a:p>
            <a:pPr indent="0" lvl="0" marL="0" rtl="0" algn="l">
              <a:lnSpc>
                <a:spcPct val="115000"/>
              </a:lnSpc>
              <a:spcBef>
                <a:spcPts val="0"/>
              </a:spcBef>
              <a:spcAft>
                <a:spcPts val="0"/>
              </a:spcAft>
              <a:buNone/>
            </a:pPr>
            <a:r>
              <a:rPr lang="ru-RU">
                <a:latin typeface="IBM Plex Sans"/>
                <a:ea typeface="IBM Plex Sans"/>
                <a:cs typeface="IBM Plex Sans"/>
                <a:sym typeface="IBM Plex Sans"/>
              </a:rPr>
              <a:t>– К результату итераций применяется внешний запрос</a:t>
            </a:r>
            <a:endParaRPr>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625988" y="791425"/>
            <a:ext cx="8064000" cy="3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1100"/>
              <a:buNone/>
            </a:pPr>
            <a:r>
              <a:rPr b="1" lang="ru-RU">
                <a:solidFill>
                  <a:schemeClr val="dk1"/>
                </a:solidFill>
                <a:highlight>
                  <a:srgbClr val="FFFFFF"/>
                </a:highlight>
                <a:latin typeface="IBM Plex Sans"/>
                <a:ea typeface="IBM Plex Sans"/>
                <a:cs typeface="IBM Plex Sans"/>
                <a:sym typeface="IBM Plex Sans"/>
              </a:rPr>
              <a:t>Пример: генерация набора от 1 до 10</a:t>
            </a:r>
            <a:endParaRPr b="1">
              <a:latin typeface="IBM Plex Sans"/>
              <a:ea typeface="IBM Plex Sans"/>
              <a:cs typeface="IBM Plex Sans"/>
              <a:sym typeface="IBM Plex Sans"/>
            </a:endParaRPr>
          </a:p>
        </p:txBody>
      </p:sp>
      <p:sp>
        <p:nvSpPr>
          <p:cNvPr id="442" name="Google Shape;442;p67"/>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443" name="Google Shape;443;p67"/>
          <p:cNvSpPr txBox="1"/>
          <p:nvPr/>
        </p:nvSpPr>
        <p:spPr>
          <a:xfrm>
            <a:off x="626000" y="1548325"/>
            <a:ext cx="4711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WITH RECURSIVE</a:t>
            </a:r>
            <a:r>
              <a:rPr b="1" lang="ru-RU">
                <a:latin typeface="IBM Plex Sans"/>
                <a:ea typeface="IBM Plex Sans"/>
                <a:cs typeface="IBM Plex Sans"/>
                <a:sym typeface="IBM Plex Sans"/>
              </a:rPr>
              <a:t> cte </a:t>
            </a:r>
            <a:r>
              <a:rPr b="1" lang="ru-RU">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latin typeface="IBM Plex Sans"/>
                <a:ea typeface="IBM Plex Sans"/>
                <a:cs typeface="IBM Plex Sans"/>
                <a:sym typeface="IBM Plex Sans"/>
              </a:rPr>
              <a:t>(</a:t>
            </a:r>
            <a:endParaRPr b="1">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SELECT</a:t>
            </a:r>
            <a:r>
              <a:rPr b="1" lang="ru-RU">
                <a:latin typeface="IBM Plex Sans"/>
                <a:ea typeface="IBM Plex Sans"/>
                <a:cs typeface="IBM Plex Sans"/>
                <a:sym typeface="IBM Plex Sans"/>
              </a:rPr>
              <a:t> 1 </a:t>
            </a:r>
            <a:r>
              <a:rPr b="1" lang="ru-RU">
                <a:solidFill>
                  <a:schemeClr val="accent1"/>
                </a:solidFill>
                <a:latin typeface="IBM Plex Sans"/>
                <a:ea typeface="IBM Plex Sans"/>
                <a:cs typeface="IBM Plex Sans"/>
                <a:sym typeface="IBM Plex Sans"/>
              </a:rPr>
              <a:t>AS </a:t>
            </a:r>
            <a:r>
              <a:rPr b="1" lang="ru-RU">
                <a:latin typeface="IBM Plex Sans"/>
                <a:ea typeface="IBM Plex Sans"/>
                <a:cs typeface="IBM Plex Sans"/>
                <a:sym typeface="IBM Plex Sans"/>
              </a:rPr>
              <a:t>a</a:t>
            </a:r>
            <a:endParaRPr b="1">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UNION ALL</a:t>
            </a:r>
            <a:endParaRPr b="1">
              <a:solidFill>
                <a:schemeClr val="accent1"/>
              </a:solidFill>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SELECT </a:t>
            </a:r>
            <a:r>
              <a:rPr b="1" lang="ru-RU">
                <a:latin typeface="IBM Plex Sans"/>
                <a:ea typeface="IBM Plex Sans"/>
                <a:cs typeface="IBM Plex Sans"/>
                <a:sym typeface="IBM Plex Sans"/>
              </a:rPr>
              <a:t>a + 1 </a:t>
            </a:r>
            <a:r>
              <a:rPr b="1" lang="ru-RU">
                <a:solidFill>
                  <a:schemeClr val="accent1"/>
                </a:solidFill>
                <a:latin typeface="IBM Plex Sans"/>
                <a:ea typeface="IBM Plex Sans"/>
                <a:cs typeface="IBM Plex Sans"/>
                <a:sym typeface="IBM Plex Sans"/>
              </a:rPr>
              <a:t>FROM </a:t>
            </a:r>
            <a:r>
              <a:rPr b="1" lang="ru-RU">
                <a:latin typeface="IBM Plex Sans"/>
                <a:ea typeface="IBM Plex Sans"/>
                <a:cs typeface="IBM Plex Sans"/>
                <a:sym typeface="IBM Plex Sans"/>
              </a:rPr>
              <a:t>cte</a:t>
            </a:r>
            <a:endParaRPr b="1">
              <a:latin typeface="IBM Plex Sans"/>
              <a:ea typeface="IBM Plex Sans"/>
              <a:cs typeface="IBM Plex Sans"/>
              <a:sym typeface="IBM Plex Sans"/>
            </a:endParaRPr>
          </a:p>
          <a:p>
            <a:pPr indent="0" lvl="0" marL="45720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WHERE </a:t>
            </a:r>
            <a:r>
              <a:rPr b="1" lang="ru-RU">
                <a:latin typeface="IBM Plex Sans"/>
                <a:ea typeface="IBM Plex Sans"/>
                <a:cs typeface="IBM Plex Sans"/>
                <a:sym typeface="IBM Plex Sans"/>
              </a:rPr>
              <a:t>a &lt; 10</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latin typeface="IBM Plex Sans"/>
                <a:ea typeface="IBM Plex Sans"/>
                <a:cs typeface="IBM Plex Sans"/>
                <a:sym typeface="IBM Plex Sans"/>
              </a:rPr>
              <a:t>)</a:t>
            </a:r>
            <a:endParaRPr b="1">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chemeClr val="accent1"/>
                </a:solidFill>
                <a:latin typeface="IBM Plex Sans"/>
                <a:ea typeface="IBM Plex Sans"/>
                <a:cs typeface="IBM Plex Sans"/>
                <a:sym typeface="IBM Plex Sans"/>
              </a:rPr>
              <a:t>SELECT * FROM</a:t>
            </a:r>
            <a:r>
              <a:rPr b="1" lang="ru-RU">
                <a:latin typeface="IBM Plex Sans"/>
                <a:ea typeface="IBM Plex Sans"/>
                <a:cs typeface="IBM Plex Sans"/>
                <a:sym typeface="IBM Plex Sans"/>
              </a:rPr>
              <a:t> cte;</a:t>
            </a:r>
            <a:endParaRPr b="1">
              <a:latin typeface="IBM Plex Sans"/>
              <a:ea typeface="IBM Plex Sans"/>
              <a:cs typeface="IBM Plex Sans"/>
              <a:sym typeface="IBM Plex Sans"/>
            </a:endParaRPr>
          </a:p>
        </p:txBody>
      </p:sp>
      <p:pic>
        <p:nvPicPr>
          <p:cNvPr id="444" name="Google Shape;444;p67"/>
          <p:cNvPicPr preferRelativeResize="0"/>
          <p:nvPr/>
        </p:nvPicPr>
        <p:blipFill>
          <a:blip r:embed="rId3">
            <a:alphaModFix/>
          </a:blip>
          <a:stretch>
            <a:fillRect/>
          </a:stretch>
        </p:blipFill>
        <p:spPr>
          <a:xfrm>
            <a:off x="4479575" y="1548325"/>
            <a:ext cx="2978851" cy="266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8"/>
          <p:cNvSpPr txBox="1"/>
          <p:nvPr>
            <p:ph type="title"/>
          </p:nvPr>
        </p:nvSpPr>
        <p:spPr>
          <a:xfrm>
            <a:off x="540000" y="771025"/>
            <a:ext cx="8064000" cy="36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1100"/>
              <a:buNone/>
            </a:pPr>
            <a:r>
              <a:rPr b="1" lang="ru-RU">
                <a:solidFill>
                  <a:schemeClr val="dk1"/>
                </a:solidFill>
                <a:highlight>
                  <a:srgbClr val="FFFFFF"/>
                </a:highlight>
                <a:latin typeface="IBM Plex Sans"/>
                <a:ea typeface="IBM Plex Sans"/>
                <a:cs typeface="IBM Plex Sans"/>
                <a:sym typeface="IBM Plex Sans"/>
              </a:rPr>
              <a:t>Задача</a:t>
            </a:r>
            <a:endParaRPr b="1">
              <a:latin typeface="IBM Plex Sans"/>
              <a:ea typeface="IBM Plex Sans"/>
              <a:cs typeface="IBM Plex Sans"/>
              <a:sym typeface="IBM Plex Sans"/>
            </a:endParaRPr>
          </a:p>
        </p:txBody>
      </p:sp>
      <p:sp>
        <p:nvSpPr>
          <p:cNvPr id="450" name="Google Shape;450;p68"/>
          <p:cNvSpPr/>
          <p:nvPr/>
        </p:nvSpPr>
        <p:spPr>
          <a:xfrm>
            <a:off x="6778450" y="464635"/>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b="0" i="0" lang="ru-RU" sz="2600" u="none" cap="none" strike="noStrike">
                <a:solidFill>
                  <a:srgbClr val="000000"/>
                </a:solidFill>
                <a:latin typeface="IBM Plex Sans"/>
                <a:ea typeface="IBM Plex Sans"/>
                <a:cs typeface="IBM Plex Sans"/>
                <a:sym typeface="IBM Plex Sans"/>
              </a:rPr>
              <a:t>мин</a:t>
            </a:r>
            <a:endParaRPr b="0" i="0" sz="2600" u="none" cap="none" strike="noStrike">
              <a:solidFill>
                <a:srgbClr val="000000"/>
              </a:solidFill>
              <a:latin typeface="IBM Plex Sans"/>
              <a:ea typeface="IBM Plex Sans"/>
              <a:cs typeface="IBM Plex Sans"/>
              <a:sym typeface="IBM Plex Sans"/>
            </a:endParaRPr>
          </a:p>
        </p:txBody>
      </p:sp>
      <p:sp>
        <p:nvSpPr>
          <p:cNvPr id="451" name="Google Shape;451;p68"/>
          <p:cNvSpPr txBox="1"/>
          <p:nvPr/>
        </p:nvSpPr>
        <p:spPr>
          <a:xfrm>
            <a:off x="40825" y="1241275"/>
            <a:ext cx="7694700" cy="3621900"/>
          </a:xfrm>
          <a:prstGeom prst="rect">
            <a:avLst/>
          </a:prstGeom>
          <a:noFill/>
          <a:ln>
            <a:noFill/>
          </a:ln>
        </p:spPr>
        <p:txBody>
          <a:bodyPr anchorCtr="0" anchor="t" bIns="91425" lIns="91425" spcFirstLastPara="1" rIns="91425" wrap="square" tIns="91425">
            <a:spAutoFit/>
          </a:bodyPr>
          <a:lstStyle/>
          <a:p>
            <a:pPr indent="0" lvl="0" marL="0" rtl="0" algn="just">
              <a:lnSpc>
                <a:spcPct val="160000"/>
              </a:lnSpc>
              <a:spcBef>
                <a:spcPts val="1700"/>
              </a:spcBef>
              <a:spcAft>
                <a:spcPts val="0"/>
              </a:spcAft>
              <a:buNone/>
            </a:pPr>
            <a:r>
              <a:rPr lang="ru-RU">
                <a:solidFill>
                  <a:srgbClr val="111111"/>
                </a:solidFill>
                <a:highlight>
                  <a:srgbClr val="FFFFFF"/>
                </a:highlight>
                <a:latin typeface="IBM Plex Sans"/>
                <a:ea typeface="IBM Plex Sans"/>
                <a:cs typeface="IBM Plex Sans"/>
                <a:sym typeface="IBM Plex Sans"/>
              </a:rPr>
              <a:t>Cсылка на материалы для работы:</a:t>
            </a:r>
            <a:br>
              <a:rPr lang="ru-RU">
                <a:solidFill>
                  <a:srgbClr val="111111"/>
                </a:solidFill>
                <a:highlight>
                  <a:srgbClr val="FFFFFF"/>
                </a:highlight>
                <a:latin typeface="IBM Plex Sans"/>
                <a:ea typeface="IBM Plex Sans"/>
                <a:cs typeface="IBM Plex Sans"/>
                <a:sym typeface="IBM Plex Sans"/>
              </a:rPr>
            </a:br>
            <a:r>
              <a:rPr lang="ru-RU">
                <a:solidFill>
                  <a:srgbClr val="111111"/>
                </a:solidFill>
                <a:highlight>
                  <a:srgbClr val="FFFFFF"/>
                </a:highlight>
                <a:latin typeface="IBM Plex Sans"/>
                <a:ea typeface="IBM Plex Sans"/>
                <a:cs typeface="IBM Plex Sans"/>
                <a:sym typeface="IBM Plex Sans"/>
              </a:rPr>
              <a:t>https://drive.google.com/file/d/1J5UCDn8hksQmNFogOIqfgZ8eRKy2PA6q/view?usp=sharing</a:t>
            </a:r>
            <a:endParaRPr>
              <a:solidFill>
                <a:srgbClr val="111111"/>
              </a:solidFill>
              <a:highlight>
                <a:srgbClr val="FFFFFF"/>
              </a:highlight>
              <a:latin typeface="IBM Plex Sans"/>
              <a:ea typeface="IBM Plex Sans"/>
              <a:cs typeface="IBM Plex Sans"/>
              <a:sym typeface="IBM Plex Sans"/>
            </a:endParaRPr>
          </a:p>
          <a:p>
            <a:pPr indent="0" lvl="0" marL="0" rtl="0" algn="l">
              <a:lnSpc>
                <a:spcPct val="160000"/>
              </a:lnSpc>
              <a:spcBef>
                <a:spcPts val="1200"/>
              </a:spcBef>
              <a:spcAft>
                <a:spcPts val="0"/>
              </a:spcAft>
              <a:buNone/>
            </a:pPr>
            <a:r>
              <a:rPr lang="ru-RU">
                <a:solidFill>
                  <a:srgbClr val="111111"/>
                </a:solidFill>
                <a:highlight>
                  <a:srgbClr val="FFFFFF"/>
                </a:highlight>
                <a:latin typeface="IBM Plex Sans"/>
                <a:ea typeface="IBM Plex Sans"/>
                <a:cs typeface="IBM Plex Sans"/>
                <a:sym typeface="IBM Plex Sans"/>
              </a:rPr>
              <a:t>1.	Используя СТЕ, выведите всех пользователей из таблицы users_profile</a:t>
            </a:r>
            <a:endParaRPr>
              <a:solidFill>
                <a:srgbClr val="111111"/>
              </a:solidFill>
              <a:highlight>
                <a:srgbClr val="FFFFFF"/>
              </a:highlight>
              <a:latin typeface="IBM Plex Sans"/>
              <a:ea typeface="IBM Plex Sans"/>
              <a:cs typeface="IBM Plex Sans"/>
              <a:sym typeface="IBM Plex Sans"/>
            </a:endParaRPr>
          </a:p>
          <a:p>
            <a:pPr indent="0" lvl="0" marL="0" rtl="0" algn="l">
              <a:lnSpc>
                <a:spcPct val="160000"/>
              </a:lnSpc>
              <a:spcBef>
                <a:spcPts val="1700"/>
              </a:spcBef>
              <a:spcAft>
                <a:spcPts val="0"/>
              </a:spcAft>
              <a:buNone/>
            </a:pPr>
            <a:r>
              <a:rPr lang="ru-RU">
                <a:solidFill>
                  <a:srgbClr val="111111"/>
                </a:solidFill>
                <a:highlight>
                  <a:srgbClr val="FFFFFF"/>
                </a:highlight>
                <a:latin typeface="IBM Plex Sans"/>
                <a:ea typeface="IBM Plex Sans"/>
                <a:cs typeface="IBM Plex Sans"/>
                <a:sym typeface="IBM Plex Sans"/>
              </a:rPr>
              <a:t>2.	Используя СТЕ, подсчитайте количество активных пользователей . Задайте псевдоним результирующему окну. Пример:</a:t>
            </a:r>
            <a:endParaRPr>
              <a:solidFill>
                <a:srgbClr val="111111"/>
              </a:solidFill>
              <a:highlight>
                <a:srgbClr val="FFFFFF"/>
              </a:highlight>
              <a:latin typeface="IBM Plex Sans"/>
              <a:ea typeface="IBM Plex Sans"/>
              <a:cs typeface="IBM Plex Sans"/>
              <a:sym typeface="IBM Plex Sans"/>
            </a:endParaRPr>
          </a:p>
          <a:p>
            <a:pPr indent="0" lvl="0" marL="0" rtl="0" algn="l">
              <a:lnSpc>
                <a:spcPct val="160000"/>
              </a:lnSpc>
              <a:spcBef>
                <a:spcPts val="1700"/>
              </a:spcBef>
              <a:spcAft>
                <a:spcPts val="0"/>
              </a:spcAft>
              <a:buNone/>
            </a:pPr>
            <a:r>
              <a:rPr lang="ru-RU">
                <a:solidFill>
                  <a:srgbClr val="111111"/>
                </a:solidFill>
                <a:highlight>
                  <a:srgbClr val="FFFFFF"/>
                </a:highlight>
                <a:latin typeface="IBM Plex Sans"/>
                <a:ea typeface="IBM Plex Sans"/>
                <a:cs typeface="IBM Plex Sans"/>
                <a:sym typeface="IBM Plex Sans"/>
              </a:rPr>
              <a:t>3. 	С помощью СТЕ реализуйте таблицу квадратов чисел от 1 до 10:</a:t>
            </a:r>
            <a:br>
              <a:rPr lang="ru-RU">
                <a:solidFill>
                  <a:srgbClr val="111111"/>
                </a:solidFill>
                <a:highlight>
                  <a:srgbClr val="FFFFFF"/>
                </a:highlight>
                <a:latin typeface="IBM Plex Sans"/>
                <a:ea typeface="IBM Plex Sans"/>
                <a:cs typeface="IBM Plex Sans"/>
                <a:sym typeface="IBM Plex Sans"/>
              </a:rPr>
            </a:br>
            <a:r>
              <a:rPr lang="ru-RU">
                <a:solidFill>
                  <a:srgbClr val="111111"/>
                </a:solidFill>
                <a:highlight>
                  <a:srgbClr val="FFFFFF"/>
                </a:highlight>
                <a:latin typeface="IBM Plex Sans"/>
                <a:ea typeface="IBM Plex Sans"/>
                <a:cs typeface="IBM Plex Sans"/>
                <a:sym typeface="IBM Plex Sans"/>
              </a:rPr>
              <a:t>(пример для чисел от 1 до 3)</a:t>
            </a:r>
            <a:endParaRPr>
              <a:solidFill>
                <a:srgbClr val="111111"/>
              </a:solidFill>
              <a:highlight>
                <a:srgbClr val="FFFFFF"/>
              </a:highlight>
              <a:latin typeface="IBM Plex Sans"/>
              <a:ea typeface="IBM Plex Sans"/>
              <a:cs typeface="IBM Plex Sans"/>
              <a:sym typeface="IBM Plex Sans"/>
            </a:endParaRPr>
          </a:p>
          <a:p>
            <a:pPr indent="0" lvl="0" marL="0" rtl="0" algn="l">
              <a:lnSpc>
                <a:spcPct val="160000"/>
              </a:lnSpc>
              <a:spcBef>
                <a:spcPts val="1700"/>
              </a:spcBef>
              <a:spcAft>
                <a:spcPts val="1700"/>
              </a:spcAft>
              <a:buClr>
                <a:schemeClr val="dk1"/>
              </a:buClr>
              <a:buSzPts val="1100"/>
              <a:buFont typeface="Arial"/>
              <a:buNone/>
            </a:pPr>
            <a:r>
              <a:t/>
            </a:r>
            <a:endParaRPr>
              <a:solidFill>
                <a:srgbClr val="111111"/>
              </a:solidFill>
              <a:highlight>
                <a:srgbClr val="FFFFFF"/>
              </a:highlight>
              <a:latin typeface="IBM Plex Sans"/>
              <a:ea typeface="IBM Plex Sans"/>
              <a:cs typeface="IBM Plex Sans"/>
              <a:sym typeface="IBM Plex Sans"/>
            </a:endParaRPr>
          </a:p>
        </p:txBody>
      </p:sp>
      <p:pic>
        <p:nvPicPr>
          <p:cNvPr id="452" name="Google Shape;452;p68"/>
          <p:cNvPicPr preferRelativeResize="0"/>
          <p:nvPr/>
        </p:nvPicPr>
        <p:blipFill rotWithShape="1">
          <a:blip r:embed="rId3">
            <a:alphaModFix/>
          </a:blip>
          <a:srcRect b="61461" l="0" r="0" t="0"/>
          <a:stretch/>
        </p:blipFill>
        <p:spPr>
          <a:xfrm>
            <a:off x="4101788" y="4071900"/>
            <a:ext cx="1103675" cy="730025"/>
          </a:xfrm>
          <a:prstGeom prst="rect">
            <a:avLst/>
          </a:prstGeom>
          <a:noFill/>
          <a:ln>
            <a:noFill/>
          </a:ln>
        </p:spPr>
      </p:pic>
      <p:pic>
        <p:nvPicPr>
          <p:cNvPr id="453" name="Google Shape;453;p68"/>
          <p:cNvPicPr preferRelativeResize="0"/>
          <p:nvPr/>
        </p:nvPicPr>
        <p:blipFill>
          <a:blip r:embed="rId4">
            <a:alphaModFix/>
          </a:blip>
          <a:stretch>
            <a:fillRect/>
          </a:stretch>
        </p:blipFill>
        <p:spPr>
          <a:xfrm>
            <a:off x="4101800" y="3032175"/>
            <a:ext cx="1148166" cy="46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9"/>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p>
            <a:pPr indent="0" lvl="0" marL="0" rtl="0" algn="l">
              <a:lnSpc>
                <a:spcPct val="100000"/>
              </a:lnSpc>
              <a:spcBef>
                <a:spcPts val="0"/>
              </a:spcBef>
              <a:spcAft>
                <a:spcPts val="0"/>
              </a:spcAft>
              <a:buSzPts val="4400"/>
              <a:buNone/>
            </a:pPr>
            <a:r>
              <a:rPr lang="ru-RU"/>
              <a:t>Ваши вопросы?</a:t>
            </a:r>
            <a:endParaRPr/>
          </a:p>
          <a:p>
            <a:pPr indent="0" lvl="0" marL="0" rtl="0" algn="l">
              <a:lnSpc>
                <a:spcPct val="100000"/>
              </a:lnSpc>
              <a:spcBef>
                <a:spcPts val="0"/>
              </a:spcBef>
              <a:spcAft>
                <a:spcPts val="0"/>
              </a:spcAft>
              <a:buSzPts val="4400"/>
              <a:buNone/>
            </a:pPr>
            <a:r>
              <a:t/>
            </a:r>
            <a:endParaRPr/>
          </a:p>
          <a:p>
            <a:pPr indent="0" lvl="0" marL="0" rtl="0" algn="l">
              <a:lnSpc>
                <a:spcPct val="100000"/>
              </a:lnSpc>
              <a:spcBef>
                <a:spcPts val="0"/>
              </a:spcBef>
              <a:spcAft>
                <a:spcPts val="0"/>
              </a:spcAft>
              <a:buSzPts val="4400"/>
              <a:buNone/>
            </a:pPr>
            <a:r>
              <a:rPr lang="ru-RU"/>
              <a:t>Перерыв</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0"/>
          <p:cNvSpPr txBox="1"/>
          <p:nvPr>
            <p:ph type="title"/>
          </p:nvPr>
        </p:nvSpPr>
        <p:spPr>
          <a:xfrm>
            <a:off x="431050" y="621800"/>
            <a:ext cx="5995200" cy="59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ru-RU"/>
              <a:t>Оконные функции</a:t>
            </a:r>
            <a:endParaRPr/>
          </a:p>
        </p:txBody>
      </p:sp>
      <p:pic>
        <p:nvPicPr>
          <p:cNvPr id="464" name="Google Shape;464;p70"/>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465" name="Google Shape;465;p70"/>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pic>
        <p:nvPicPr>
          <p:cNvPr id="466" name="Google Shape;466;p70"/>
          <p:cNvPicPr preferRelativeResize="0"/>
          <p:nvPr/>
        </p:nvPicPr>
        <p:blipFill>
          <a:blip r:embed="rId4">
            <a:alphaModFix/>
          </a:blip>
          <a:stretch>
            <a:fillRect/>
          </a:stretch>
        </p:blipFill>
        <p:spPr>
          <a:xfrm>
            <a:off x="431050" y="1439875"/>
            <a:ext cx="4459750" cy="3055850"/>
          </a:xfrm>
          <a:prstGeom prst="rect">
            <a:avLst/>
          </a:prstGeom>
          <a:noFill/>
          <a:ln>
            <a:noFill/>
          </a:ln>
        </p:spPr>
      </p:pic>
      <p:sp>
        <p:nvSpPr>
          <p:cNvPr id="467" name="Google Shape;467;p70"/>
          <p:cNvSpPr txBox="1"/>
          <p:nvPr/>
        </p:nvSpPr>
        <p:spPr>
          <a:xfrm>
            <a:off x="4960000" y="2133525"/>
            <a:ext cx="411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a:solidFill>
                  <a:schemeClr val="accent1"/>
                </a:solidFill>
                <a:latin typeface="IBM Plex Sans"/>
                <a:ea typeface="IBM Plex Sans"/>
                <a:cs typeface="IBM Plex Sans"/>
                <a:sym typeface="IBM Plex Sans"/>
              </a:rPr>
              <a:t>SELECT</a:t>
            </a:r>
            <a:endParaRPr b="1">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b="1" lang="ru-RU">
                <a:latin typeface="IBM Plex Sans"/>
                <a:ea typeface="IBM Plex Sans"/>
                <a:cs typeface="IBM Plex Sans"/>
                <a:sym typeface="IBM Plex Sans"/>
              </a:rPr>
              <a:t>Название функции (столбец для вычислений) </a:t>
            </a:r>
            <a:endParaRPr b="1">
              <a:latin typeface="IBM Plex Sans"/>
              <a:ea typeface="IBM Plex Sans"/>
              <a:cs typeface="IBM Plex Sans"/>
              <a:sym typeface="IBM Plex Sans"/>
            </a:endParaRPr>
          </a:p>
          <a:p>
            <a:pPr indent="0" lvl="0" marL="0" rtl="0" algn="l">
              <a:spcBef>
                <a:spcPts val="0"/>
              </a:spcBef>
              <a:spcAft>
                <a:spcPts val="0"/>
              </a:spcAft>
              <a:buNone/>
            </a:pPr>
            <a:r>
              <a:rPr b="1" lang="ru-RU">
                <a:solidFill>
                  <a:schemeClr val="accent1"/>
                </a:solidFill>
                <a:latin typeface="IBM Plex Sans"/>
                <a:ea typeface="IBM Plex Sans"/>
                <a:cs typeface="IBM Plex Sans"/>
                <a:sym typeface="IBM Plex Sans"/>
              </a:rPr>
              <a:t>OVER </a:t>
            </a:r>
            <a:r>
              <a:rPr b="1" lang="ru-RU">
                <a:latin typeface="IBM Plex Sans"/>
                <a:ea typeface="IBM Plex Sans"/>
                <a:cs typeface="IBM Plex Sans"/>
                <a:sym typeface="IBM Plex Sans"/>
              </a:rPr>
              <a:t>(</a:t>
            </a:r>
            <a:endParaRPr b="1">
              <a:latin typeface="IBM Plex Sans"/>
              <a:ea typeface="IBM Plex Sans"/>
              <a:cs typeface="IBM Plex Sans"/>
              <a:sym typeface="IBM Plex Sans"/>
            </a:endParaRPr>
          </a:p>
          <a:p>
            <a:pPr indent="0" lvl="0" marL="0" rtl="0" algn="l">
              <a:spcBef>
                <a:spcPts val="0"/>
              </a:spcBef>
              <a:spcAft>
                <a:spcPts val="0"/>
              </a:spcAft>
              <a:buNone/>
            </a:pPr>
            <a:r>
              <a:rPr b="1" lang="ru-RU">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PARTITION BY</a:t>
            </a:r>
            <a:r>
              <a:rPr b="1" lang="ru-RU">
                <a:latin typeface="IBM Plex Sans"/>
                <a:ea typeface="IBM Plex Sans"/>
                <a:cs typeface="IBM Plex Sans"/>
                <a:sym typeface="IBM Plex Sans"/>
              </a:rPr>
              <a:t> столбец для группировки</a:t>
            </a:r>
            <a:endParaRPr b="1">
              <a:latin typeface="IBM Plex Sans"/>
              <a:ea typeface="IBM Plex Sans"/>
              <a:cs typeface="IBM Plex Sans"/>
              <a:sym typeface="IBM Plex Sans"/>
            </a:endParaRPr>
          </a:p>
          <a:p>
            <a:pPr indent="0" lvl="0" marL="0" rtl="0" algn="l">
              <a:spcBef>
                <a:spcPts val="0"/>
              </a:spcBef>
              <a:spcAft>
                <a:spcPts val="0"/>
              </a:spcAft>
              <a:buNone/>
            </a:pPr>
            <a:r>
              <a:rPr b="1" lang="ru-RU">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ORDER BY</a:t>
            </a:r>
            <a:r>
              <a:rPr b="1" lang="ru-RU">
                <a:latin typeface="IBM Plex Sans"/>
                <a:ea typeface="IBM Plex Sans"/>
                <a:cs typeface="IBM Plex Sans"/>
                <a:sym typeface="IBM Plex Sans"/>
              </a:rPr>
              <a:t> столбец для сортировки</a:t>
            </a:r>
            <a:endParaRPr b="1">
              <a:latin typeface="IBM Plex Sans"/>
              <a:ea typeface="IBM Plex Sans"/>
              <a:cs typeface="IBM Plex Sans"/>
              <a:sym typeface="IBM Plex Sans"/>
            </a:endParaRPr>
          </a:p>
          <a:p>
            <a:pPr indent="0" lvl="0" marL="0" rtl="0" algn="l">
              <a:spcBef>
                <a:spcPts val="0"/>
              </a:spcBef>
              <a:spcAft>
                <a:spcPts val="0"/>
              </a:spcAft>
              <a:buNone/>
            </a:pPr>
            <a:r>
              <a:rPr b="1" lang="ru-RU">
                <a:latin typeface="IBM Plex Sans"/>
                <a:ea typeface="IBM Plex Sans"/>
                <a:cs typeface="IBM Plex Sans"/>
                <a:sym typeface="IBM Plex Sans"/>
              </a:rPr>
              <a:t>      </a:t>
            </a:r>
            <a:r>
              <a:rPr b="1" lang="ru-RU">
                <a:solidFill>
                  <a:schemeClr val="accent1"/>
                </a:solidFill>
                <a:latin typeface="IBM Plex Sans"/>
                <a:ea typeface="IBM Plex Sans"/>
                <a:cs typeface="IBM Plex Sans"/>
                <a:sym typeface="IBM Plex Sans"/>
              </a:rPr>
              <a:t>ROWS </a:t>
            </a:r>
            <a:r>
              <a:rPr b="1" lang="ru-RU">
                <a:latin typeface="IBM Plex Sans"/>
                <a:ea typeface="IBM Plex Sans"/>
                <a:cs typeface="IBM Plex Sans"/>
                <a:sym typeface="IBM Plex Sans"/>
              </a:rPr>
              <a:t>или </a:t>
            </a:r>
            <a:r>
              <a:rPr b="1" lang="ru-RU">
                <a:solidFill>
                  <a:schemeClr val="accent1"/>
                </a:solidFill>
                <a:latin typeface="IBM Plex Sans"/>
                <a:ea typeface="IBM Plex Sans"/>
                <a:cs typeface="IBM Plex Sans"/>
                <a:sym typeface="IBM Plex Sans"/>
              </a:rPr>
              <a:t>RANGE </a:t>
            </a:r>
            <a:r>
              <a:rPr b="1" lang="ru-RU">
                <a:latin typeface="IBM Plex Sans"/>
                <a:ea typeface="IBM Plex Sans"/>
                <a:cs typeface="IBM Plex Sans"/>
                <a:sym typeface="IBM Plex Sans"/>
              </a:rPr>
              <a:t>выражение для ограничения строк в пределах группы</a:t>
            </a:r>
            <a:endParaRPr b="1">
              <a:latin typeface="IBM Plex Sans"/>
              <a:ea typeface="IBM Plex Sans"/>
              <a:cs typeface="IBM Plex Sans"/>
              <a:sym typeface="IBM Plex Sans"/>
            </a:endParaRPr>
          </a:p>
          <a:p>
            <a:pPr indent="0" lvl="0" marL="0" rtl="0" algn="l">
              <a:spcBef>
                <a:spcPts val="0"/>
              </a:spcBef>
              <a:spcAft>
                <a:spcPts val="0"/>
              </a:spcAft>
              <a:buNone/>
            </a:pPr>
            <a:r>
              <a:rPr b="1" lang="ru-RU">
                <a:latin typeface="IBM Plex Sans"/>
                <a:ea typeface="IBM Plex Sans"/>
                <a:cs typeface="IBM Plex Sans"/>
                <a:sym typeface="IBM Plex Sans"/>
              </a:rPr>
              <a:t>      )</a:t>
            </a:r>
            <a:endParaRPr b="1">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1"/>
          <p:cNvSpPr txBox="1"/>
          <p:nvPr>
            <p:ph type="title"/>
          </p:nvPr>
        </p:nvSpPr>
        <p:spPr>
          <a:xfrm>
            <a:off x="431050" y="621800"/>
            <a:ext cx="5995200" cy="59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ru-RU"/>
              <a:t>Таблица для работы</a:t>
            </a:r>
            <a:endParaRPr/>
          </a:p>
        </p:txBody>
      </p:sp>
      <p:pic>
        <p:nvPicPr>
          <p:cNvPr id="473" name="Google Shape;473;p71"/>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474" name="Google Shape;474;p71"/>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pic>
        <p:nvPicPr>
          <p:cNvPr id="475" name="Google Shape;475;p71"/>
          <p:cNvPicPr preferRelativeResize="0"/>
          <p:nvPr/>
        </p:nvPicPr>
        <p:blipFill>
          <a:blip r:embed="rId4">
            <a:alphaModFix/>
          </a:blip>
          <a:stretch>
            <a:fillRect/>
          </a:stretch>
        </p:blipFill>
        <p:spPr>
          <a:xfrm>
            <a:off x="681775" y="1729561"/>
            <a:ext cx="6313398" cy="27656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2"/>
          <p:cNvSpPr txBox="1"/>
          <p:nvPr>
            <p:ph type="title"/>
          </p:nvPr>
        </p:nvSpPr>
        <p:spPr>
          <a:xfrm>
            <a:off x="490600" y="703100"/>
            <a:ext cx="5734800" cy="57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RU"/>
              <a:t>Задача: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600"/>
              <a:buNone/>
            </a:pPr>
            <a:r>
              <a:t/>
            </a:r>
            <a:endParaRPr/>
          </a:p>
        </p:txBody>
      </p:sp>
      <p:pic>
        <p:nvPicPr>
          <p:cNvPr id="481" name="Google Shape;481;p72"/>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482" name="Google Shape;482;p72"/>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a:t>
            </a:r>
            <a:r>
              <a:rPr lang="ru-RU" sz="2600">
                <a:latin typeface="IBM Plex Sans"/>
                <a:ea typeface="IBM Plex Sans"/>
                <a:cs typeface="IBM Plex Sans"/>
                <a:sym typeface="IBM Plex Sans"/>
              </a:rPr>
              <a:t>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sp>
        <p:nvSpPr>
          <p:cNvPr id="483" name="Google Shape;483;p72"/>
          <p:cNvSpPr txBox="1"/>
          <p:nvPr/>
        </p:nvSpPr>
        <p:spPr>
          <a:xfrm>
            <a:off x="490600" y="1974750"/>
            <a:ext cx="58407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latin typeface="IBM Plex Sans"/>
                <a:ea typeface="IBM Plex Sans"/>
                <a:cs typeface="IBM Plex Sans"/>
                <a:sym typeface="IBM Plex Sans"/>
              </a:rPr>
              <a:t>Собрать дэшборд, в котором содержится информация о максимальной задолженности в каждом банке, а также средний размер процентной ставки в каждом банке в зависимости от сегмента и количество договоров всего всем банкам</a:t>
            </a:r>
            <a:endParaRPr b="1">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3"/>
          <p:cNvSpPr txBox="1"/>
          <p:nvPr>
            <p:ph type="title"/>
          </p:nvPr>
        </p:nvSpPr>
        <p:spPr>
          <a:xfrm>
            <a:off x="490600" y="703100"/>
            <a:ext cx="5734800" cy="57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RU"/>
              <a:t>Задача: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2600"/>
              <a:buNone/>
            </a:pPr>
            <a:r>
              <a:t/>
            </a:r>
            <a:endParaRPr/>
          </a:p>
        </p:txBody>
      </p:sp>
      <p:pic>
        <p:nvPicPr>
          <p:cNvPr id="489" name="Google Shape;489;p73"/>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490" name="Google Shape;490;p73"/>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pic>
        <p:nvPicPr>
          <p:cNvPr id="491" name="Google Shape;491;p73"/>
          <p:cNvPicPr preferRelativeResize="0"/>
          <p:nvPr/>
        </p:nvPicPr>
        <p:blipFill>
          <a:blip r:embed="rId4">
            <a:alphaModFix/>
          </a:blip>
          <a:stretch>
            <a:fillRect/>
          </a:stretch>
        </p:blipFill>
        <p:spPr>
          <a:xfrm>
            <a:off x="440700" y="1961675"/>
            <a:ext cx="7113101" cy="2765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490600" y="703100"/>
            <a:ext cx="5734800" cy="43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ru-RU"/>
              <a:t>Проранжируем таблицу по убыванию количества ревизий:</a:t>
            </a:r>
            <a:endParaRPr/>
          </a:p>
        </p:txBody>
      </p:sp>
      <p:pic>
        <p:nvPicPr>
          <p:cNvPr id="497" name="Google Shape;497;p74"/>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498" name="Google Shape;498;p74"/>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pic>
        <p:nvPicPr>
          <p:cNvPr id="499" name="Google Shape;499;p74"/>
          <p:cNvPicPr preferRelativeResize="0"/>
          <p:nvPr/>
        </p:nvPicPr>
        <p:blipFill>
          <a:blip r:embed="rId4">
            <a:alphaModFix/>
          </a:blip>
          <a:stretch>
            <a:fillRect/>
          </a:stretch>
        </p:blipFill>
        <p:spPr>
          <a:xfrm>
            <a:off x="4608525" y="1598600"/>
            <a:ext cx="2622275" cy="3429726"/>
          </a:xfrm>
          <a:prstGeom prst="rect">
            <a:avLst/>
          </a:prstGeom>
          <a:noFill/>
          <a:ln>
            <a:noFill/>
          </a:ln>
        </p:spPr>
      </p:pic>
      <p:pic>
        <p:nvPicPr>
          <p:cNvPr id="500" name="Google Shape;500;p74"/>
          <p:cNvPicPr preferRelativeResize="0"/>
          <p:nvPr/>
        </p:nvPicPr>
        <p:blipFill>
          <a:blip r:embed="rId5">
            <a:alphaModFix/>
          </a:blip>
          <a:stretch>
            <a:fillRect/>
          </a:stretch>
        </p:blipFill>
        <p:spPr>
          <a:xfrm>
            <a:off x="225350" y="1598597"/>
            <a:ext cx="4242724" cy="3429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5"/>
          <p:cNvSpPr txBox="1"/>
          <p:nvPr>
            <p:ph type="title"/>
          </p:nvPr>
        </p:nvSpPr>
        <p:spPr>
          <a:xfrm>
            <a:off x="490600" y="703100"/>
            <a:ext cx="5734800" cy="57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RU"/>
              <a:t>Задача: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2600"/>
              <a:buNone/>
            </a:pPr>
            <a:r>
              <a:t/>
            </a:r>
            <a:endParaRPr/>
          </a:p>
        </p:txBody>
      </p:sp>
      <p:pic>
        <p:nvPicPr>
          <p:cNvPr id="506" name="Google Shape;506;p75"/>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507" name="Google Shape;507;p75"/>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sp>
        <p:nvSpPr>
          <p:cNvPr id="508" name="Google Shape;508;p75"/>
          <p:cNvSpPr txBox="1"/>
          <p:nvPr/>
        </p:nvSpPr>
        <p:spPr>
          <a:xfrm>
            <a:off x="490600" y="1439875"/>
            <a:ext cx="58407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latin typeface="IBM Plex Sans"/>
                <a:ea typeface="IBM Plex Sans"/>
                <a:cs typeface="IBM Plex Sans"/>
                <a:sym typeface="IBM Plex Sans"/>
              </a:rPr>
              <a:t>Найти второй отдел во всех банках по количеству ревизий.</a:t>
            </a:r>
            <a:endParaRPr b="1">
              <a:latin typeface="IBM Plex Sans"/>
              <a:ea typeface="IBM Plex Sans"/>
              <a:cs typeface="IBM Plex Sans"/>
              <a:sym typeface="IBM Plex Sans"/>
            </a:endParaRPr>
          </a:p>
        </p:txBody>
      </p:sp>
      <p:sp>
        <p:nvSpPr>
          <p:cNvPr id="509" name="Google Shape;509;p75"/>
          <p:cNvSpPr txBox="1"/>
          <p:nvPr/>
        </p:nvSpPr>
        <p:spPr>
          <a:xfrm>
            <a:off x="611225" y="1999950"/>
            <a:ext cx="63840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SELECT</a:t>
            </a:r>
            <a:r>
              <a:rPr b="1" lang="ru-RU">
                <a:solidFill>
                  <a:srgbClr val="333333"/>
                </a:solidFill>
                <a:highlight>
                  <a:srgbClr val="FFFFFF"/>
                </a:highlight>
                <a:latin typeface="IBM Plex Sans"/>
                <a:ea typeface="IBM Plex Sans"/>
                <a:cs typeface="IBM Plex Sans"/>
                <a:sym typeface="IBM Plex Sans"/>
              </a:rPr>
              <a:t>  </a:t>
            </a:r>
            <a:r>
              <a:rPr b="1" lang="ru-RU">
                <a:solidFill>
                  <a:srgbClr val="333333"/>
                </a:solidFill>
                <a:latin typeface="IBM Plex Sans"/>
                <a:ea typeface="IBM Plex Sans"/>
                <a:cs typeface="IBM Plex Sans"/>
                <a:sym typeface="IBM Plex Sans"/>
              </a:rPr>
              <a:t>MAX</a:t>
            </a:r>
            <a:r>
              <a:rPr b="1" lang="ru-RU">
                <a:solidFill>
                  <a:srgbClr val="333333"/>
                </a:solidFill>
                <a:highlight>
                  <a:srgbClr val="FFFFFF"/>
                </a:highlight>
                <a:latin typeface="IBM Plex Sans"/>
                <a:ea typeface="IBM Plex Sans"/>
                <a:cs typeface="IBM Plex Sans"/>
                <a:sym typeface="IBM Plex Sans"/>
              </a:rPr>
              <a:t>(count_revisions) ms</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FROM</a:t>
            </a:r>
            <a:r>
              <a:rPr b="1" lang="ru-RU">
                <a:solidFill>
                  <a:srgbClr val="333333"/>
                </a:solidFill>
                <a:highlight>
                  <a:srgbClr val="FFFFFF"/>
                </a:highlight>
                <a:latin typeface="IBM Plex Sans"/>
                <a:ea typeface="IBM Plex Sans"/>
                <a:cs typeface="IBM Plex Sans"/>
                <a:sym typeface="IBM Plex Sans"/>
              </a:rPr>
              <a:t> Table_Rev</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WHERE</a:t>
            </a:r>
            <a:r>
              <a:rPr b="1" lang="ru-RU">
                <a:solidFill>
                  <a:srgbClr val="333333"/>
                </a:solidFill>
                <a:highlight>
                  <a:srgbClr val="FFFFFF"/>
                </a:highlight>
                <a:latin typeface="IBM Plex Sans"/>
                <a:ea typeface="IBM Plex Sans"/>
                <a:cs typeface="IBM Plex Sans"/>
                <a:sym typeface="IBM Plex Sans"/>
              </a:rPr>
              <a:t> count_revisions</a:t>
            </a:r>
            <a:r>
              <a:rPr b="1" lang="ru-RU">
                <a:solidFill>
                  <a:srgbClr val="333333"/>
                </a:solidFill>
                <a:latin typeface="IBM Plex Sans"/>
                <a:ea typeface="IBM Plex Sans"/>
                <a:cs typeface="IBM Plex Sans"/>
                <a:sym typeface="IBM Plex Sans"/>
              </a:rPr>
              <a:t>!=</a:t>
            </a:r>
            <a:r>
              <a:rPr b="1" lang="ru-RU">
                <a:solidFill>
                  <a:srgbClr val="333333"/>
                </a:solidFill>
                <a:highlight>
                  <a:srgbClr val="FFFFFF"/>
                </a:highlight>
                <a:latin typeface="IBM Plex Sans"/>
                <a:ea typeface="IBM Plex Sans"/>
                <a:cs typeface="IBM Plex Sans"/>
                <a:sym typeface="IBM Plex Sans"/>
              </a:rPr>
              <a:t>(</a:t>
            </a:r>
            <a:r>
              <a:rPr b="1" lang="ru-RU">
                <a:solidFill>
                  <a:srgbClr val="D73A49"/>
                </a:solidFill>
                <a:latin typeface="IBM Plex Sans"/>
                <a:ea typeface="IBM Plex Sans"/>
                <a:cs typeface="IBM Plex Sans"/>
                <a:sym typeface="IBM Plex Sans"/>
              </a:rPr>
              <a:t>SELECT</a:t>
            </a:r>
            <a:r>
              <a:rPr b="1" lang="ru-RU">
                <a:solidFill>
                  <a:srgbClr val="333333"/>
                </a:solidFill>
                <a:highlight>
                  <a:srgbClr val="FFFFFF"/>
                </a:highlight>
                <a:latin typeface="IBM Plex Sans"/>
                <a:ea typeface="IBM Plex Sans"/>
                <a:cs typeface="IBM Plex Sans"/>
                <a:sym typeface="IBM Plex Sans"/>
              </a:rPr>
              <a:t> </a:t>
            </a:r>
            <a:r>
              <a:rPr b="1" lang="ru-RU">
                <a:solidFill>
                  <a:srgbClr val="333333"/>
                </a:solidFill>
                <a:latin typeface="IBM Plex Sans"/>
                <a:ea typeface="IBM Plex Sans"/>
                <a:cs typeface="IBM Plex Sans"/>
                <a:sym typeface="IBM Plex Sans"/>
              </a:rPr>
              <a:t>MAX</a:t>
            </a:r>
            <a:r>
              <a:rPr b="1" lang="ru-RU">
                <a:solidFill>
                  <a:srgbClr val="333333"/>
                </a:solidFill>
                <a:highlight>
                  <a:srgbClr val="FFFFFF"/>
                </a:highlight>
                <a:latin typeface="IBM Plex Sans"/>
                <a:ea typeface="IBM Plex Sans"/>
                <a:cs typeface="IBM Plex Sans"/>
                <a:sym typeface="IBM Plex Sans"/>
              </a:rPr>
              <a:t>(count_revisions)</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333333"/>
                </a:solidFill>
                <a:highlight>
                  <a:srgbClr val="FFFFFF"/>
                </a:highlight>
                <a:latin typeface="IBM Plex Sans"/>
                <a:ea typeface="IBM Plex Sans"/>
                <a:cs typeface="IBM Plex Sans"/>
                <a:sym typeface="IBM Plex Sans"/>
              </a:rPr>
              <a:t> </a:t>
            </a:r>
            <a:r>
              <a:rPr b="1" lang="ru-RU">
                <a:solidFill>
                  <a:srgbClr val="D73A49"/>
                </a:solidFill>
                <a:latin typeface="IBM Plex Sans"/>
                <a:ea typeface="IBM Plex Sans"/>
                <a:cs typeface="IBM Plex Sans"/>
                <a:sym typeface="IBM Plex Sans"/>
              </a:rPr>
              <a:t>FROM</a:t>
            </a:r>
            <a:r>
              <a:rPr b="1" lang="ru-RU">
                <a:solidFill>
                  <a:srgbClr val="333333"/>
                </a:solidFill>
                <a:highlight>
                  <a:srgbClr val="FFFFFF"/>
                </a:highlight>
                <a:latin typeface="IBM Plex Sans"/>
                <a:ea typeface="IBM Plex Sans"/>
                <a:cs typeface="IBM Plex Sans"/>
                <a:sym typeface="IBM Plex Sans"/>
              </a:rPr>
              <a:t> Table_Rev)</a:t>
            </a:r>
            <a:endParaRPr b="1">
              <a:latin typeface="IBM Plex Sans"/>
              <a:ea typeface="IBM Plex Sans"/>
              <a:cs typeface="IBM Plex Sans"/>
              <a:sym typeface="IBM Plex Sans"/>
            </a:endParaRPr>
          </a:p>
        </p:txBody>
      </p:sp>
      <p:sp>
        <p:nvSpPr>
          <p:cNvPr id="510" name="Google Shape;510;p75"/>
          <p:cNvSpPr txBox="1"/>
          <p:nvPr/>
        </p:nvSpPr>
        <p:spPr>
          <a:xfrm>
            <a:off x="490600" y="3717050"/>
            <a:ext cx="638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solidFill>
                  <a:schemeClr val="dk1"/>
                </a:solidFill>
                <a:highlight>
                  <a:srgbClr val="FFFFFF"/>
                </a:highlight>
                <a:latin typeface="IBM Plex Sans"/>
                <a:ea typeface="IBM Plex Sans"/>
                <a:cs typeface="IBM Plex Sans"/>
                <a:sym typeface="IBM Plex Sans"/>
              </a:rPr>
              <a:t>Но если речь идет не про второй отдел, а про третий? </a:t>
            </a:r>
            <a:endParaRPr>
              <a:solidFill>
                <a:schemeClr val="dk1"/>
              </a:solidFill>
              <a:highlight>
                <a:srgbClr val="FFFFFF"/>
              </a:highlight>
              <a:latin typeface="IBM Plex Sans"/>
              <a:ea typeface="IBM Plex Sans"/>
              <a:cs typeface="IBM Plex Sans"/>
              <a:sym typeface="IBM Plex Sans"/>
            </a:endParaRPr>
          </a:p>
          <a:p>
            <a:pPr indent="0" lvl="0" marL="0" rtl="0" algn="l">
              <a:spcBef>
                <a:spcPts val="0"/>
              </a:spcBef>
              <a:spcAft>
                <a:spcPts val="0"/>
              </a:spcAft>
              <a:buNone/>
            </a:pPr>
            <a:r>
              <a:rPr lang="ru-RU">
                <a:solidFill>
                  <a:schemeClr val="dk1"/>
                </a:solidFill>
                <a:highlight>
                  <a:srgbClr val="FFFFFF"/>
                </a:highlight>
                <a:latin typeface="IBM Plex Sans"/>
                <a:ea typeface="IBM Plex Sans"/>
                <a:cs typeface="IBM Plex Sans"/>
                <a:sym typeface="IBM Plex Sans"/>
              </a:rPr>
              <a:t>Уже сложнее. Именно поэтому, попробуйте воспользоваться оконной функцией</a:t>
            </a:r>
            <a:endParaRPr>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540000" y="720000"/>
            <a:ext cx="8064000" cy="36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Font typeface="IBM Plex Sans SemiBold"/>
              <a:buNone/>
            </a:pPr>
            <a:r>
              <a:rPr lang="ru-RU"/>
              <a:t>План на сегодня:</a:t>
            </a:r>
            <a:endParaRPr/>
          </a:p>
        </p:txBody>
      </p:sp>
      <p:sp>
        <p:nvSpPr>
          <p:cNvPr id="320" name="Google Shape;320;p49"/>
          <p:cNvSpPr txBox="1"/>
          <p:nvPr>
            <p:ph idx="2" type="subTitle"/>
          </p:nvPr>
        </p:nvSpPr>
        <p:spPr>
          <a:xfrm>
            <a:off x="536400" y="1336200"/>
            <a:ext cx="8064000" cy="34200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SzPts val="1800"/>
              <a:buChar char="➔"/>
            </a:pPr>
            <a:r>
              <a:rPr lang="ru-RU" sz="1800"/>
              <a:t>Quiz!</a:t>
            </a:r>
            <a:endParaRPr sz="1800"/>
          </a:p>
          <a:p>
            <a:pPr indent="-342900" lvl="0" marL="457200" marR="0" rtl="0" algn="l">
              <a:lnSpc>
                <a:spcPct val="100000"/>
              </a:lnSpc>
              <a:spcBef>
                <a:spcPts val="600"/>
              </a:spcBef>
              <a:spcAft>
                <a:spcPts val="0"/>
              </a:spcAft>
              <a:buSzPts val="1800"/>
              <a:buChar char="➔"/>
            </a:pPr>
            <a:r>
              <a:rPr lang="ru-RU" sz="1800"/>
              <a:t>Рекурсивные СТЕ</a:t>
            </a:r>
            <a:endParaRPr sz="1800"/>
          </a:p>
          <a:p>
            <a:pPr indent="-342900" lvl="0" marL="457200" marR="0" rtl="0" algn="l">
              <a:lnSpc>
                <a:spcPct val="100000"/>
              </a:lnSpc>
              <a:spcBef>
                <a:spcPts val="600"/>
              </a:spcBef>
              <a:spcAft>
                <a:spcPts val="0"/>
              </a:spcAft>
              <a:buSzPts val="1800"/>
              <a:buChar char="➔"/>
            </a:pPr>
            <a:r>
              <a:rPr lang="ru-RU" sz="1800"/>
              <a:t>Задача на “распределение“ мест</a:t>
            </a:r>
            <a:endParaRPr sz="1800"/>
          </a:p>
          <a:p>
            <a:pPr indent="-342900" lvl="0" marL="457200" rtl="0" algn="l">
              <a:lnSpc>
                <a:spcPct val="100000"/>
              </a:lnSpc>
              <a:spcBef>
                <a:spcPts val="600"/>
              </a:spcBef>
              <a:spcAft>
                <a:spcPts val="0"/>
              </a:spcAft>
              <a:buSzPts val="1800"/>
              <a:buChar char="➔"/>
            </a:pPr>
            <a:r>
              <a:rPr lang="ru-RU" sz="1800"/>
              <a:t>Перерыв</a:t>
            </a:r>
            <a:endParaRPr sz="1800"/>
          </a:p>
          <a:p>
            <a:pPr indent="-342900" lvl="0" marL="457200" rtl="0" algn="l">
              <a:lnSpc>
                <a:spcPct val="100000"/>
              </a:lnSpc>
              <a:spcBef>
                <a:spcPts val="600"/>
              </a:spcBef>
              <a:spcAft>
                <a:spcPts val="0"/>
              </a:spcAft>
              <a:buSzPts val="1800"/>
              <a:buChar char="➔"/>
            </a:pPr>
            <a:r>
              <a:rPr lang="ru-RU" sz="1800">
                <a:solidFill>
                  <a:schemeClr val="dk1"/>
                </a:solidFill>
              </a:rPr>
              <a:t>Оконные функции</a:t>
            </a:r>
            <a:endParaRPr sz="1800">
              <a:solidFill>
                <a:schemeClr val="dk1"/>
              </a:solidFill>
            </a:endParaRPr>
          </a:p>
          <a:p>
            <a:pPr indent="-342900" lvl="0" marL="457200" rtl="0" algn="l">
              <a:lnSpc>
                <a:spcPct val="100000"/>
              </a:lnSpc>
              <a:spcBef>
                <a:spcPts val="600"/>
              </a:spcBef>
              <a:spcAft>
                <a:spcPts val="600"/>
              </a:spcAft>
              <a:buClr>
                <a:schemeClr val="dk1"/>
              </a:buClr>
              <a:buSzPts val="1800"/>
              <a:buChar char="➔"/>
            </a:pPr>
            <a:r>
              <a:rPr lang="ru-RU" sz="1800">
                <a:solidFill>
                  <a:schemeClr val="dk1"/>
                </a:solidFill>
              </a:rPr>
              <a:t>Домашнее задание</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539650" y="703100"/>
            <a:ext cx="5958000" cy="43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ru-RU"/>
              <a:t>Задача</a:t>
            </a:r>
            <a:endParaRPr/>
          </a:p>
        </p:txBody>
      </p:sp>
      <p:pic>
        <p:nvPicPr>
          <p:cNvPr id="516" name="Google Shape;516;p76"/>
          <p:cNvPicPr preferRelativeResize="0"/>
          <p:nvPr/>
        </p:nvPicPr>
        <p:blipFill rotWithShape="1">
          <a:blip r:embed="rId3">
            <a:alphaModFix/>
          </a:blip>
          <a:srcRect b="0" l="0" r="0" t="0"/>
          <a:stretch/>
        </p:blipFill>
        <p:spPr>
          <a:xfrm>
            <a:off x="6995172" y="205032"/>
            <a:ext cx="1868028" cy="1868029"/>
          </a:xfrm>
          <a:prstGeom prst="rect">
            <a:avLst/>
          </a:prstGeom>
          <a:noFill/>
          <a:ln>
            <a:noFill/>
          </a:ln>
        </p:spPr>
      </p:pic>
      <p:sp>
        <p:nvSpPr>
          <p:cNvPr id="517" name="Google Shape;517;p76"/>
          <p:cNvSpPr/>
          <p:nvPr/>
        </p:nvSpPr>
        <p:spPr>
          <a:xfrm>
            <a:off x="6497650" y="669660"/>
            <a:ext cx="1467300" cy="50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b="0" i="0" lang="ru-RU" sz="2600" u="none" cap="none" strike="noStrike">
                <a:solidFill>
                  <a:srgbClr val="000000"/>
                </a:solidFill>
                <a:latin typeface="IBM Plex Sans"/>
                <a:ea typeface="IBM Plex Sans"/>
                <a:cs typeface="IBM Plex Sans"/>
                <a:sym typeface="IBM Plex Sans"/>
              </a:rPr>
              <a:t> мин</a:t>
            </a:r>
            <a:endParaRPr b="0" i="0" sz="2600" u="none" cap="none" strike="noStrike">
              <a:solidFill>
                <a:srgbClr val="000000"/>
              </a:solidFill>
              <a:latin typeface="IBM Plex Sans"/>
              <a:ea typeface="IBM Plex Sans"/>
              <a:cs typeface="IBM Plex Sans"/>
              <a:sym typeface="IBM Plex Sans"/>
            </a:endParaRPr>
          </a:p>
        </p:txBody>
      </p:sp>
      <p:pic>
        <p:nvPicPr>
          <p:cNvPr id="518" name="Google Shape;518;p76"/>
          <p:cNvPicPr preferRelativeResize="0"/>
          <p:nvPr/>
        </p:nvPicPr>
        <p:blipFill>
          <a:blip r:embed="rId4">
            <a:alphaModFix/>
          </a:blip>
          <a:stretch>
            <a:fillRect/>
          </a:stretch>
        </p:blipFill>
        <p:spPr>
          <a:xfrm>
            <a:off x="5295900" y="2363861"/>
            <a:ext cx="3257550" cy="1685925"/>
          </a:xfrm>
          <a:prstGeom prst="rect">
            <a:avLst/>
          </a:prstGeom>
          <a:noFill/>
          <a:ln>
            <a:noFill/>
          </a:ln>
        </p:spPr>
      </p:pic>
      <p:sp>
        <p:nvSpPr>
          <p:cNvPr id="519" name="Google Shape;519;p76"/>
          <p:cNvSpPr txBox="1"/>
          <p:nvPr/>
        </p:nvSpPr>
        <p:spPr>
          <a:xfrm>
            <a:off x="184550" y="1580950"/>
            <a:ext cx="46590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With</a:t>
            </a:r>
            <a:r>
              <a:rPr b="1" lang="ru-RU">
                <a:solidFill>
                  <a:srgbClr val="333333"/>
                </a:solidFill>
                <a:highlight>
                  <a:srgbClr val="FFFFFF"/>
                </a:highlight>
                <a:latin typeface="IBM Plex Sans"/>
                <a:ea typeface="IBM Plex Sans"/>
                <a:cs typeface="IBM Plex Sans"/>
                <a:sym typeface="IBM Plex Sans"/>
              </a:rPr>
              <a:t> T_R </a:t>
            </a:r>
            <a:r>
              <a:rPr b="1" lang="ru-RU">
                <a:solidFill>
                  <a:srgbClr val="D73A49"/>
                </a:solidFill>
                <a:latin typeface="IBM Plex Sans"/>
                <a:ea typeface="IBM Plex Sans"/>
                <a:cs typeface="IBM Plex Sans"/>
                <a:sym typeface="IBM Plex Sans"/>
              </a:rPr>
              <a:t>as</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333333"/>
                </a:solidFill>
                <a:highlight>
                  <a:srgbClr val="FFFFFF"/>
                </a:highlight>
                <a:latin typeface="IBM Plex Sans"/>
                <a:ea typeface="IBM Plex Sans"/>
                <a:cs typeface="IBM Plex Sans"/>
                <a:sym typeface="IBM Plex Sans"/>
              </a:rPr>
              <a:t>(</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SELECT</a:t>
            </a:r>
            <a:r>
              <a:rPr b="1" lang="ru-RU">
                <a:solidFill>
                  <a:srgbClr val="333333"/>
                </a:solidFill>
                <a:highlight>
                  <a:srgbClr val="FFFFFF"/>
                </a:highlight>
                <a:latin typeface="IBM Plex Sans"/>
                <a:ea typeface="IBM Plex Sans"/>
                <a:cs typeface="IBM Plex Sans"/>
                <a:sym typeface="IBM Plex Sans"/>
              </a:rPr>
              <a:t> </a:t>
            </a:r>
            <a:r>
              <a:rPr b="1" lang="ru-RU">
                <a:solidFill>
                  <a:srgbClr val="333333"/>
                </a:solidFill>
                <a:latin typeface="IBM Plex Sans"/>
                <a:ea typeface="IBM Plex Sans"/>
                <a:cs typeface="IBM Plex Sans"/>
                <a:sym typeface="IBM Plex Sans"/>
              </a:rPr>
              <a:t>*</a:t>
            </a:r>
            <a:r>
              <a:rPr b="1" lang="ru-RU">
                <a:solidFill>
                  <a:srgbClr val="333333"/>
                </a:solidFill>
                <a:highlight>
                  <a:srgbClr val="FFFFFF"/>
                </a:highlight>
                <a:latin typeface="IBM Plex Sans"/>
                <a:ea typeface="IBM Plex Sans"/>
                <a:cs typeface="IBM Plex Sans"/>
                <a:sym typeface="IBM Plex Sans"/>
              </a:rPr>
              <a:t> , </a:t>
            </a:r>
            <a:r>
              <a:rPr b="1" lang="ru-RU">
                <a:solidFill>
                  <a:srgbClr val="333333"/>
                </a:solidFill>
                <a:latin typeface="IBM Plex Sans"/>
                <a:ea typeface="IBM Plex Sans"/>
                <a:cs typeface="IBM Plex Sans"/>
                <a:sym typeface="IBM Plex Sans"/>
              </a:rPr>
              <a:t>DENSE_RANK</a:t>
            </a:r>
            <a:r>
              <a:rPr b="1" lang="ru-RU">
                <a:solidFill>
                  <a:srgbClr val="333333"/>
                </a:solidFill>
                <a:highlight>
                  <a:srgbClr val="FFFFFF"/>
                </a:highlight>
                <a:latin typeface="IBM Plex Sans"/>
                <a:ea typeface="IBM Plex Sans"/>
                <a:cs typeface="IBM Plex Sans"/>
                <a:sym typeface="IBM Plex Sans"/>
              </a:rPr>
              <a:t>() </a:t>
            </a:r>
            <a:r>
              <a:rPr b="1" lang="ru-RU">
                <a:solidFill>
                  <a:srgbClr val="D73A49"/>
                </a:solidFill>
                <a:latin typeface="IBM Plex Sans"/>
                <a:ea typeface="IBM Plex Sans"/>
                <a:cs typeface="IBM Plex Sans"/>
                <a:sym typeface="IBM Plex Sans"/>
              </a:rPr>
              <a:t>OVER</a:t>
            </a:r>
            <a:r>
              <a:rPr b="1" lang="ru-RU">
                <a:solidFill>
                  <a:srgbClr val="333333"/>
                </a:solidFill>
                <a:highlight>
                  <a:srgbClr val="FFFFFF"/>
                </a:highlight>
                <a:latin typeface="IBM Plex Sans"/>
                <a:ea typeface="IBM Plex Sans"/>
                <a:cs typeface="IBM Plex Sans"/>
                <a:sym typeface="IBM Plex Sans"/>
              </a:rPr>
              <a:t>(</a:t>
            </a:r>
            <a:r>
              <a:rPr b="1" lang="ru-RU">
                <a:solidFill>
                  <a:srgbClr val="D73A49"/>
                </a:solidFill>
                <a:latin typeface="IBM Plex Sans"/>
                <a:ea typeface="IBM Plex Sans"/>
                <a:cs typeface="IBM Plex Sans"/>
                <a:sym typeface="IBM Plex Sans"/>
              </a:rPr>
              <a:t>PARTITION</a:t>
            </a:r>
            <a:r>
              <a:rPr b="1" lang="ru-RU">
                <a:solidFill>
                  <a:srgbClr val="333333"/>
                </a:solidFill>
                <a:highlight>
                  <a:srgbClr val="FFFFFF"/>
                </a:highlight>
                <a:latin typeface="IBM Plex Sans"/>
                <a:ea typeface="IBM Plex Sans"/>
                <a:cs typeface="IBM Plex Sans"/>
                <a:sym typeface="IBM Plex Sans"/>
              </a:rPr>
              <a:t> </a:t>
            </a:r>
            <a:r>
              <a:rPr b="1" lang="ru-RU">
                <a:solidFill>
                  <a:srgbClr val="D73A49"/>
                </a:solidFill>
                <a:latin typeface="IBM Plex Sans"/>
                <a:ea typeface="IBM Plex Sans"/>
                <a:cs typeface="IBM Plex Sans"/>
                <a:sym typeface="IBM Plex Sans"/>
              </a:rPr>
              <a:t>BY</a:t>
            </a:r>
            <a:r>
              <a:rPr b="1" lang="ru-RU">
                <a:solidFill>
                  <a:srgbClr val="333333"/>
                </a:solidFill>
                <a:highlight>
                  <a:srgbClr val="FFFFFF"/>
                </a:highlight>
                <a:latin typeface="IBM Plex Sans"/>
                <a:ea typeface="IBM Plex Sans"/>
                <a:cs typeface="IBM Plex Sans"/>
                <a:sym typeface="IBM Plex Sans"/>
              </a:rPr>
              <a:t> tb </a:t>
            </a:r>
            <a:r>
              <a:rPr b="1" lang="ru-RU">
                <a:solidFill>
                  <a:srgbClr val="D73A49"/>
                </a:solidFill>
                <a:latin typeface="IBM Plex Sans"/>
                <a:ea typeface="IBM Plex Sans"/>
                <a:cs typeface="IBM Plex Sans"/>
                <a:sym typeface="IBM Plex Sans"/>
              </a:rPr>
              <a:t>ORDER</a:t>
            </a:r>
            <a:r>
              <a:rPr b="1" lang="ru-RU">
                <a:solidFill>
                  <a:srgbClr val="333333"/>
                </a:solidFill>
                <a:highlight>
                  <a:srgbClr val="FFFFFF"/>
                </a:highlight>
                <a:latin typeface="IBM Plex Sans"/>
                <a:ea typeface="IBM Plex Sans"/>
                <a:cs typeface="IBM Plex Sans"/>
                <a:sym typeface="IBM Plex Sans"/>
              </a:rPr>
              <a:t> </a:t>
            </a:r>
            <a:r>
              <a:rPr b="1" lang="ru-RU">
                <a:solidFill>
                  <a:srgbClr val="D73A49"/>
                </a:solidFill>
                <a:latin typeface="IBM Plex Sans"/>
                <a:ea typeface="IBM Plex Sans"/>
                <a:cs typeface="IBM Plex Sans"/>
                <a:sym typeface="IBM Plex Sans"/>
              </a:rPr>
              <a:t>BY</a:t>
            </a:r>
            <a:r>
              <a:rPr b="1" lang="ru-RU">
                <a:solidFill>
                  <a:srgbClr val="333333"/>
                </a:solidFill>
                <a:highlight>
                  <a:srgbClr val="FFFFFF"/>
                </a:highlight>
                <a:latin typeface="IBM Plex Sans"/>
                <a:ea typeface="IBM Plex Sans"/>
                <a:cs typeface="IBM Plex Sans"/>
                <a:sym typeface="IBM Plex Sans"/>
              </a:rPr>
              <a:t> count_revisions) ds</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FROM</a:t>
            </a:r>
            <a:r>
              <a:rPr b="1" lang="ru-RU">
                <a:solidFill>
                  <a:srgbClr val="333333"/>
                </a:solidFill>
                <a:highlight>
                  <a:srgbClr val="FFFFFF"/>
                </a:highlight>
                <a:latin typeface="IBM Plex Sans"/>
                <a:ea typeface="IBM Plex Sans"/>
                <a:cs typeface="IBM Plex Sans"/>
                <a:sym typeface="IBM Plex Sans"/>
              </a:rPr>
              <a:t> Table_Rev</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333333"/>
                </a:solidFill>
                <a:highlight>
                  <a:srgbClr val="FFFFFF"/>
                </a:highlight>
                <a:latin typeface="IBM Plex Sans"/>
                <a:ea typeface="IBM Plex Sans"/>
                <a:cs typeface="IBM Plex Sans"/>
                <a:sym typeface="IBM Plex Sans"/>
              </a:rPr>
              <a:t>)</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SELECT</a:t>
            </a:r>
            <a:r>
              <a:rPr b="1" lang="ru-RU">
                <a:solidFill>
                  <a:srgbClr val="333333"/>
                </a:solidFill>
                <a:highlight>
                  <a:srgbClr val="FFFFFF"/>
                </a:highlight>
                <a:latin typeface="IBM Plex Sans"/>
                <a:ea typeface="IBM Plex Sans"/>
                <a:cs typeface="IBM Plex Sans"/>
                <a:sym typeface="IBM Plex Sans"/>
              </a:rPr>
              <a:t> tb,dep,count_revisions</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FROM</a:t>
            </a:r>
            <a:r>
              <a:rPr b="1" lang="ru-RU">
                <a:solidFill>
                  <a:srgbClr val="333333"/>
                </a:solidFill>
                <a:highlight>
                  <a:srgbClr val="FFFFFF"/>
                </a:highlight>
                <a:latin typeface="IBM Plex Sans"/>
                <a:ea typeface="IBM Plex Sans"/>
                <a:cs typeface="IBM Plex Sans"/>
                <a:sym typeface="IBM Plex Sans"/>
              </a:rPr>
              <a:t> T_R</a:t>
            </a:r>
            <a:endParaRPr b="1">
              <a:solidFill>
                <a:srgbClr val="333333"/>
              </a:solidFill>
              <a:highlight>
                <a:srgbClr val="FFFFFF"/>
              </a:highlight>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ru-RU">
                <a:solidFill>
                  <a:srgbClr val="D73A49"/>
                </a:solidFill>
                <a:latin typeface="IBM Plex Sans"/>
                <a:ea typeface="IBM Plex Sans"/>
                <a:cs typeface="IBM Plex Sans"/>
                <a:sym typeface="IBM Plex Sans"/>
              </a:rPr>
              <a:t>WHERE</a:t>
            </a:r>
            <a:r>
              <a:rPr b="1" lang="ru-RU">
                <a:solidFill>
                  <a:srgbClr val="333333"/>
                </a:solidFill>
                <a:highlight>
                  <a:srgbClr val="FFFFFF"/>
                </a:highlight>
                <a:latin typeface="IBM Plex Sans"/>
                <a:ea typeface="IBM Plex Sans"/>
                <a:cs typeface="IBM Plex Sans"/>
                <a:sym typeface="IBM Plex Sans"/>
              </a:rPr>
              <a:t> ds</a:t>
            </a:r>
            <a:r>
              <a:rPr b="1" lang="ru-RU">
                <a:solidFill>
                  <a:srgbClr val="333333"/>
                </a:solidFill>
                <a:latin typeface="IBM Plex Sans"/>
                <a:ea typeface="IBM Plex Sans"/>
                <a:cs typeface="IBM Plex Sans"/>
                <a:sym typeface="IBM Plex Sans"/>
              </a:rPr>
              <a:t>=</a:t>
            </a:r>
            <a:r>
              <a:rPr b="1" lang="ru-RU">
                <a:solidFill>
                  <a:srgbClr val="005CC5"/>
                </a:solidFill>
                <a:latin typeface="IBM Plex Sans"/>
                <a:ea typeface="IBM Plex Sans"/>
                <a:cs typeface="IBM Plex Sans"/>
                <a:sym typeface="IBM Plex Sans"/>
              </a:rPr>
              <a:t>1</a:t>
            </a:r>
            <a:endParaRPr b="1">
              <a:solidFill>
                <a:srgbClr val="D73A49"/>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txBox="1"/>
          <p:nvPr>
            <p:ph type="title"/>
          </p:nvPr>
        </p:nvSpPr>
        <p:spPr>
          <a:xfrm>
            <a:off x="539650" y="703100"/>
            <a:ext cx="5958000" cy="43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ru-RU"/>
              <a:t>Оконные функции смещения</a:t>
            </a:r>
            <a:endParaRPr/>
          </a:p>
        </p:txBody>
      </p:sp>
      <p:pic>
        <p:nvPicPr>
          <p:cNvPr id="525" name="Google Shape;525;p77"/>
          <p:cNvPicPr preferRelativeResize="0"/>
          <p:nvPr/>
        </p:nvPicPr>
        <p:blipFill>
          <a:blip r:embed="rId3">
            <a:alphaModFix/>
          </a:blip>
          <a:stretch>
            <a:fillRect/>
          </a:stretch>
        </p:blipFill>
        <p:spPr>
          <a:xfrm>
            <a:off x="4392625" y="1232000"/>
            <a:ext cx="4211626" cy="3603538"/>
          </a:xfrm>
          <a:prstGeom prst="rect">
            <a:avLst/>
          </a:prstGeom>
          <a:noFill/>
          <a:ln>
            <a:noFill/>
          </a:ln>
        </p:spPr>
      </p:pic>
      <p:sp>
        <p:nvSpPr>
          <p:cNvPr id="526" name="Google Shape;526;p77"/>
          <p:cNvSpPr txBox="1"/>
          <p:nvPr/>
        </p:nvSpPr>
        <p:spPr>
          <a:xfrm>
            <a:off x="539750" y="1139300"/>
            <a:ext cx="4015500" cy="3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ru-RU">
                <a:solidFill>
                  <a:schemeClr val="dk1"/>
                </a:solidFill>
                <a:highlight>
                  <a:srgbClr val="FFFFFF"/>
                </a:highlight>
                <a:latin typeface="IBM Plex Sans"/>
                <a:ea typeface="IBM Plex Sans"/>
                <a:cs typeface="IBM Plex Sans"/>
                <a:sym typeface="IBM Plex Sans"/>
              </a:rPr>
              <a:t>LAG </a:t>
            </a:r>
            <a:r>
              <a:rPr lang="ru-RU">
                <a:solidFill>
                  <a:schemeClr val="dk1"/>
                </a:solidFill>
                <a:highlight>
                  <a:srgbClr val="FFFFFF"/>
                </a:highlight>
                <a:latin typeface="IBM Plex Sans"/>
                <a:ea typeface="IBM Plex Sans"/>
                <a:cs typeface="IBM Plex Sans"/>
                <a:sym typeface="IBM Plex Sans"/>
              </a:rPr>
              <a:t>— смещение назад.</a:t>
            </a:r>
            <a:endParaRPr>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900"/>
              </a:spcBef>
              <a:spcAft>
                <a:spcPts val="0"/>
              </a:spcAft>
              <a:buNone/>
            </a:pPr>
            <a:r>
              <a:rPr b="1" lang="ru-RU">
                <a:solidFill>
                  <a:schemeClr val="dk1"/>
                </a:solidFill>
                <a:highlight>
                  <a:srgbClr val="FFFFFF"/>
                </a:highlight>
                <a:latin typeface="IBM Plex Sans"/>
                <a:ea typeface="IBM Plex Sans"/>
                <a:cs typeface="IBM Plex Sans"/>
                <a:sym typeface="IBM Plex Sans"/>
              </a:rPr>
              <a:t>LEAD </a:t>
            </a:r>
            <a:r>
              <a:rPr lang="ru-RU">
                <a:solidFill>
                  <a:schemeClr val="dk1"/>
                </a:solidFill>
                <a:highlight>
                  <a:srgbClr val="FFFFFF"/>
                </a:highlight>
                <a:latin typeface="IBM Plex Sans"/>
                <a:ea typeface="IBM Plex Sans"/>
                <a:cs typeface="IBM Plex Sans"/>
                <a:sym typeface="IBM Plex Sans"/>
              </a:rPr>
              <a:t>— смещение вперед.</a:t>
            </a:r>
            <a:endParaRPr>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900"/>
              </a:spcBef>
              <a:spcAft>
                <a:spcPts val="0"/>
              </a:spcAft>
              <a:buNone/>
            </a:pPr>
            <a:r>
              <a:rPr b="1" lang="ru-RU">
                <a:solidFill>
                  <a:schemeClr val="dk1"/>
                </a:solidFill>
                <a:highlight>
                  <a:srgbClr val="FFFFFF"/>
                </a:highlight>
                <a:latin typeface="IBM Plex Sans"/>
                <a:ea typeface="IBM Plex Sans"/>
                <a:cs typeface="IBM Plex Sans"/>
                <a:sym typeface="IBM Plex Sans"/>
              </a:rPr>
              <a:t>FIRST_VALUE </a:t>
            </a:r>
            <a:r>
              <a:rPr lang="ru-RU">
                <a:solidFill>
                  <a:schemeClr val="dk1"/>
                </a:solidFill>
                <a:highlight>
                  <a:srgbClr val="FFFFFF"/>
                </a:highlight>
                <a:latin typeface="IBM Plex Sans"/>
                <a:ea typeface="IBM Plex Sans"/>
                <a:cs typeface="IBM Plex Sans"/>
                <a:sym typeface="IBM Plex Sans"/>
              </a:rPr>
              <a:t>— найти первое значение набора данных.</a:t>
            </a:r>
            <a:endParaRPr>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900"/>
              </a:spcBef>
              <a:spcAft>
                <a:spcPts val="0"/>
              </a:spcAft>
              <a:buNone/>
            </a:pPr>
            <a:r>
              <a:rPr b="1" lang="ru-RU">
                <a:solidFill>
                  <a:schemeClr val="dk1"/>
                </a:solidFill>
                <a:highlight>
                  <a:srgbClr val="FFFFFF"/>
                </a:highlight>
                <a:latin typeface="IBM Plex Sans"/>
                <a:ea typeface="IBM Plex Sans"/>
                <a:cs typeface="IBM Plex Sans"/>
                <a:sym typeface="IBM Plex Sans"/>
              </a:rPr>
              <a:t>LAST_VALUE </a:t>
            </a:r>
            <a:r>
              <a:rPr lang="ru-RU">
                <a:solidFill>
                  <a:schemeClr val="dk1"/>
                </a:solidFill>
                <a:highlight>
                  <a:srgbClr val="FFFFFF"/>
                </a:highlight>
                <a:latin typeface="IBM Plex Sans"/>
                <a:ea typeface="IBM Plex Sans"/>
                <a:cs typeface="IBM Plex Sans"/>
                <a:sym typeface="IBM Plex Sans"/>
              </a:rPr>
              <a:t>— найти последнее значение набора данных.</a:t>
            </a:r>
            <a:endParaRPr>
              <a:solidFill>
                <a:schemeClr val="dk1"/>
              </a:solidFill>
              <a:highlight>
                <a:srgbClr val="FFFFFF"/>
              </a:highlight>
              <a:latin typeface="IBM Plex Sans"/>
              <a:ea typeface="IBM Plex Sans"/>
              <a:cs typeface="IBM Plex Sans"/>
              <a:sym typeface="IBM Plex Sans"/>
            </a:endParaRPr>
          </a:p>
          <a:p>
            <a:pPr indent="0" lvl="0" marL="0" rtl="0" algn="l">
              <a:lnSpc>
                <a:spcPct val="115000"/>
              </a:lnSpc>
              <a:spcBef>
                <a:spcPts val="900"/>
              </a:spcBef>
              <a:spcAft>
                <a:spcPts val="0"/>
              </a:spcAft>
              <a:buNone/>
            </a:pPr>
            <a:r>
              <a:rPr b="1" lang="ru-RU">
                <a:solidFill>
                  <a:schemeClr val="dk1"/>
                </a:solidFill>
                <a:highlight>
                  <a:srgbClr val="FFFFFF"/>
                </a:highlight>
                <a:latin typeface="IBM Plex Sans"/>
                <a:ea typeface="IBM Plex Sans"/>
                <a:cs typeface="IBM Plex Sans"/>
                <a:sym typeface="IBM Plex Sans"/>
              </a:rPr>
              <a:t>LAG </a:t>
            </a:r>
            <a:r>
              <a:rPr lang="ru-RU">
                <a:solidFill>
                  <a:schemeClr val="dk1"/>
                </a:solidFill>
                <a:highlight>
                  <a:srgbClr val="FFFFFF"/>
                </a:highlight>
                <a:latin typeface="IBM Plex Sans"/>
                <a:ea typeface="IBM Plex Sans"/>
                <a:cs typeface="IBM Plex Sans"/>
                <a:sym typeface="IBM Plex Sans"/>
              </a:rPr>
              <a:t>и </a:t>
            </a:r>
            <a:r>
              <a:rPr b="1" lang="ru-RU">
                <a:solidFill>
                  <a:schemeClr val="dk1"/>
                </a:solidFill>
                <a:highlight>
                  <a:srgbClr val="FFFFFF"/>
                </a:highlight>
                <a:latin typeface="IBM Plex Sans"/>
                <a:ea typeface="IBM Plex Sans"/>
                <a:cs typeface="IBM Plex Sans"/>
                <a:sym typeface="IBM Plex Sans"/>
              </a:rPr>
              <a:t>LEAD </a:t>
            </a:r>
            <a:r>
              <a:rPr lang="ru-RU">
                <a:solidFill>
                  <a:schemeClr val="dk1"/>
                </a:solidFill>
                <a:highlight>
                  <a:srgbClr val="FFFFFF"/>
                </a:highlight>
                <a:latin typeface="IBM Plex Sans"/>
                <a:ea typeface="IBM Plex Sans"/>
                <a:cs typeface="IBM Plex Sans"/>
                <a:sym typeface="IBM Plex Sans"/>
              </a:rPr>
              <a:t>имеют следующие аргументы:</a:t>
            </a:r>
            <a:endParaRPr>
              <a:solidFill>
                <a:schemeClr val="dk1"/>
              </a:solidFill>
              <a:highlight>
                <a:srgbClr val="FFFFFF"/>
              </a:highlight>
              <a:latin typeface="IBM Plex Sans"/>
              <a:ea typeface="IBM Plex Sans"/>
              <a:cs typeface="IBM Plex Sans"/>
              <a:sym typeface="IBM Plex Sans"/>
            </a:endParaRPr>
          </a:p>
          <a:p>
            <a:pPr indent="-317500" lvl="0" marL="787400" rtl="0" algn="l">
              <a:lnSpc>
                <a:spcPct val="115000"/>
              </a:lnSpc>
              <a:spcBef>
                <a:spcPts val="2600"/>
              </a:spcBef>
              <a:spcAft>
                <a:spcPts val="0"/>
              </a:spcAft>
              <a:buClr>
                <a:schemeClr val="dk1"/>
              </a:buClr>
              <a:buSzPts val="1400"/>
              <a:buFont typeface="IBM Plex Sans"/>
              <a:buChar char="●"/>
            </a:pPr>
            <a:r>
              <a:rPr lang="ru-RU">
                <a:solidFill>
                  <a:schemeClr val="dk1"/>
                </a:solidFill>
                <a:highlight>
                  <a:srgbClr val="FFFFFF"/>
                </a:highlight>
                <a:latin typeface="IBM Plex Sans"/>
                <a:ea typeface="IBM Plex Sans"/>
                <a:cs typeface="IBM Plex Sans"/>
                <a:sym typeface="IBM Plex Sans"/>
              </a:rPr>
              <a:t>Столбец, значение которого необходимо вернуть</a:t>
            </a:r>
            <a:endParaRPr>
              <a:solidFill>
                <a:schemeClr val="dk1"/>
              </a:solidFill>
              <a:highlight>
                <a:srgbClr val="FFFFFF"/>
              </a:highlight>
              <a:latin typeface="IBM Plex Sans"/>
              <a:ea typeface="IBM Plex Sans"/>
              <a:cs typeface="IBM Plex Sans"/>
              <a:sym typeface="IBM Plex Sans"/>
            </a:endParaRPr>
          </a:p>
          <a:p>
            <a:pPr indent="-317500" lvl="0" marL="787400" rtl="0" algn="l">
              <a:lnSpc>
                <a:spcPct val="115000"/>
              </a:lnSpc>
              <a:spcBef>
                <a:spcPts val="0"/>
              </a:spcBef>
              <a:spcAft>
                <a:spcPts val="0"/>
              </a:spcAft>
              <a:buClr>
                <a:schemeClr val="dk1"/>
              </a:buClr>
              <a:buSzPts val="1400"/>
              <a:buFont typeface="IBM Plex Sans"/>
              <a:buChar char="●"/>
            </a:pPr>
            <a:r>
              <a:rPr lang="ru-RU">
                <a:solidFill>
                  <a:schemeClr val="dk1"/>
                </a:solidFill>
                <a:highlight>
                  <a:srgbClr val="FFFFFF"/>
                </a:highlight>
                <a:latin typeface="IBM Plex Sans"/>
                <a:ea typeface="IBM Plex Sans"/>
                <a:cs typeface="IBM Plex Sans"/>
                <a:sym typeface="IBM Plex Sans"/>
              </a:rPr>
              <a:t>На сколько строк выполнить смешение (дефолт =1)</a:t>
            </a:r>
            <a:endParaRPr>
              <a:solidFill>
                <a:schemeClr val="dk1"/>
              </a:solidFill>
              <a:highlight>
                <a:srgbClr val="FFFFFF"/>
              </a:highlight>
              <a:latin typeface="IBM Plex Sans"/>
              <a:ea typeface="IBM Plex Sans"/>
              <a:cs typeface="IBM Plex Sans"/>
              <a:sym typeface="IBM Plex Sans"/>
            </a:endParaRPr>
          </a:p>
          <a:p>
            <a:pPr indent="-317500" lvl="0" marL="787400" rtl="0" algn="l">
              <a:lnSpc>
                <a:spcPct val="115000"/>
              </a:lnSpc>
              <a:spcBef>
                <a:spcPts val="0"/>
              </a:spcBef>
              <a:spcAft>
                <a:spcPts val="0"/>
              </a:spcAft>
              <a:buClr>
                <a:schemeClr val="dk1"/>
              </a:buClr>
              <a:buSzPts val="1400"/>
              <a:buFont typeface="IBM Plex Sans"/>
              <a:buChar char="●"/>
            </a:pPr>
            <a:r>
              <a:rPr lang="ru-RU">
                <a:solidFill>
                  <a:schemeClr val="dk1"/>
                </a:solidFill>
                <a:highlight>
                  <a:srgbClr val="FFFFFF"/>
                </a:highlight>
                <a:latin typeface="IBM Plex Sans"/>
                <a:ea typeface="IBM Plex Sans"/>
                <a:cs typeface="IBM Plex Sans"/>
                <a:sym typeface="IBM Plex Sans"/>
              </a:rPr>
              <a:t>Что вставить, если вернулся NULL</a:t>
            </a:r>
            <a:endParaRPr>
              <a:solidFill>
                <a:schemeClr val="dk1"/>
              </a:solidFill>
              <a:highlight>
                <a:srgbClr val="FFFFFF"/>
              </a:highlight>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8"/>
          <p:cNvSpPr txBox="1"/>
          <p:nvPr>
            <p:ph type="title"/>
          </p:nvPr>
        </p:nvSpPr>
        <p:spPr>
          <a:xfrm>
            <a:off x="539650" y="703100"/>
            <a:ext cx="5958000" cy="436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ru-RU"/>
              <a:t>Оконные функции смещения</a:t>
            </a:r>
            <a:endParaRPr/>
          </a:p>
        </p:txBody>
      </p:sp>
      <p:pic>
        <p:nvPicPr>
          <p:cNvPr id="532" name="Google Shape;532;p78"/>
          <p:cNvPicPr preferRelativeResize="0"/>
          <p:nvPr/>
        </p:nvPicPr>
        <p:blipFill>
          <a:blip r:embed="rId3">
            <a:alphaModFix/>
          </a:blip>
          <a:stretch>
            <a:fillRect/>
          </a:stretch>
        </p:blipFill>
        <p:spPr>
          <a:xfrm>
            <a:off x="539650" y="1439875"/>
            <a:ext cx="3086100" cy="2524125"/>
          </a:xfrm>
          <a:prstGeom prst="rect">
            <a:avLst/>
          </a:prstGeom>
          <a:noFill/>
          <a:ln>
            <a:noFill/>
          </a:ln>
        </p:spPr>
      </p:pic>
      <p:pic>
        <p:nvPicPr>
          <p:cNvPr id="533" name="Google Shape;533;p78"/>
          <p:cNvPicPr preferRelativeResize="0"/>
          <p:nvPr/>
        </p:nvPicPr>
        <p:blipFill>
          <a:blip r:embed="rId4">
            <a:alphaModFix/>
          </a:blip>
          <a:stretch>
            <a:fillRect/>
          </a:stretch>
        </p:blipFill>
        <p:spPr>
          <a:xfrm>
            <a:off x="3961200" y="1288150"/>
            <a:ext cx="4643050" cy="3183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9"/>
          <p:cNvSpPr txBox="1"/>
          <p:nvPr>
            <p:ph type="title"/>
          </p:nvPr>
        </p:nvSpPr>
        <p:spPr>
          <a:xfrm>
            <a:off x="540000" y="1836000"/>
            <a:ext cx="8064000" cy="1797900"/>
          </a:xfrm>
          <a:prstGeom prst="rect">
            <a:avLst/>
          </a:prstGeom>
          <a:noFill/>
          <a:ln>
            <a:noFill/>
          </a:ln>
        </p:spPr>
        <p:txBody>
          <a:bodyPr anchorCtr="0" anchor="b" bIns="91425" lIns="0" spcFirstLastPara="1" rIns="91425" wrap="square" tIns="91425">
            <a:noAutofit/>
          </a:bodyPr>
          <a:lstStyle/>
          <a:p>
            <a:pPr indent="0" lvl="0" marL="0" rtl="0" algn="l">
              <a:lnSpc>
                <a:spcPct val="100000"/>
              </a:lnSpc>
              <a:spcBef>
                <a:spcPts val="0"/>
              </a:spcBef>
              <a:spcAft>
                <a:spcPts val="0"/>
              </a:spcAft>
              <a:buSzPts val="4400"/>
              <a:buNone/>
            </a:pPr>
            <a:r>
              <a:rPr lang="ru-RU"/>
              <a:t>Ваши вопросы?</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p:nvPr/>
        </p:nvSpPr>
        <p:spPr>
          <a:xfrm>
            <a:off x="0" y="0"/>
            <a:ext cx="9144000" cy="400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lang="ru-RU" sz="1700">
                <a:solidFill>
                  <a:schemeClr val="lt1"/>
                </a:solidFill>
                <a:latin typeface="IBM Plex Sans"/>
                <a:ea typeface="IBM Plex Sans"/>
                <a:cs typeface="IBM Plex Sans"/>
                <a:sym typeface="IBM Plex Sans"/>
              </a:rPr>
              <a:t>Д</a:t>
            </a:r>
            <a:r>
              <a:rPr b="1" i="0" lang="ru-RU" sz="1700" u="none" cap="none" strike="noStrike">
                <a:solidFill>
                  <a:schemeClr val="lt1"/>
                </a:solidFill>
                <a:latin typeface="IBM Plex Sans"/>
                <a:ea typeface="IBM Plex Sans"/>
                <a:cs typeface="IBM Plex Sans"/>
                <a:sym typeface="IBM Plex Sans"/>
              </a:rPr>
              <a:t>омашнее задание</a:t>
            </a:r>
            <a:endParaRPr b="1" i="0" sz="1700" u="none" cap="none" strike="noStrike">
              <a:solidFill>
                <a:schemeClr val="lt1"/>
              </a:solidFill>
              <a:latin typeface="IBM Plex Sans"/>
              <a:ea typeface="IBM Plex Sans"/>
              <a:cs typeface="IBM Plex Sans"/>
              <a:sym typeface="IBM Plex Sans"/>
            </a:endParaRPr>
          </a:p>
        </p:txBody>
      </p:sp>
      <p:sp>
        <p:nvSpPr>
          <p:cNvPr id="544" name="Google Shape;544;p80"/>
          <p:cNvSpPr txBox="1"/>
          <p:nvPr/>
        </p:nvSpPr>
        <p:spPr>
          <a:xfrm>
            <a:off x="5540375" y="863875"/>
            <a:ext cx="2777100" cy="4002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mysql&gt; SELECT * FROM Cars;</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Id | Name       | Cost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1 | Audi       |  52642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2 | Mercedes   |  57127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3 | Skoda      |   9000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4 | Volvo      |  29000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5 | Bentley    | 350000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6 | Citroen    |  21000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7 | Hummer     |  41400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8 | Volkswagen |  21600 |</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latin typeface="IBM Plex Sans"/>
              <a:ea typeface="IBM Plex Sans"/>
              <a:cs typeface="IBM Plex Sans"/>
              <a:sym typeface="IBM Plex Sans"/>
            </a:endParaRPr>
          </a:p>
        </p:txBody>
      </p:sp>
      <p:sp>
        <p:nvSpPr>
          <p:cNvPr id="545" name="Google Shape;545;p80"/>
          <p:cNvSpPr txBox="1"/>
          <p:nvPr/>
        </p:nvSpPr>
        <p:spPr>
          <a:xfrm>
            <a:off x="479650" y="1240350"/>
            <a:ext cx="50109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ru-RU">
                <a:solidFill>
                  <a:schemeClr val="dk1"/>
                </a:solidFill>
                <a:latin typeface="IBM Plex Sans"/>
                <a:ea typeface="IBM Plex Sans"/>
                <a:cs typeface="IBM Plex Sans"/>
                <a:sym typeface="IBM Plex Sans"/>
              </a:rPr>
              <a:t>1.	Создайте представление, в которое попадут автомобили стоимостью  до 25 000 долларов</a:t>
            </a:r>
            <a:endParaRPr>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solidFill>
                  <a:schemeClr val="dk1"/>
                </a:solidFill>
                <a:latin typeface="IBM Plex Sans"/>
                <a:ea typeface="IBM Plex Sans"/>
                <a:cs typeface="IBM Plex Sans"/>
                <a:sym typeface="IBM Plex Sans"/>
              </a:rPr>
              <a:t>2.	Изменить в существующем представлении порог для стоимости: пусть цена будет до 30 000 долларов (используя оператор ALTER VIEW) </a:t>
            </a:r>
            <a:endParaRPr>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ru-RU">
                <a:solidFill>
                  <a:schemeClr val="dk1"/>
                </a:solidFill>
                <a:latin typeface="IBM Plex Sans"/>
                <a:ea typeface="IBM Plex Sans"/>
                <a:cs typeface="IBM Plex Sans"/>
                <a:sym typeface="IBM Plex Sans"/>
              </a:rPr>
              <a:t>3. 	Создайте представление, в котором будут только автомобили марки “Шкода” и “Ауди”</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1"/>
          <p:cNvSpPr/>
          <p:nvPr/>
        </p:nvSpPr>
        <p:spPr>
          <a:xfrm>
            <a:off x="0" y="0"/>
            <a:ext cx="9144000" cy="400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lang="ru-RU" sz="1700">
                <a:solidFill>
                  <a:schemeClr val="lt1"/>
                </a:solidFill>
                <a:latin typeface="IBM Plex Sans"/>
                <a:ea typeface="IBM Plex Sans"/>
                <a:cs typeface="IBM Plex Sans"/>
                <a:sym typeface="IBM Plex Sans"/>
              </a:rPr>
              <a:t>Д</a:t>
            </a:r>
            <a:r>
              <a:rPr b="1" i="0" lang="ru-RU" sz="1700" u="none" cap="none" strike="noStrike">
                <a:solidFill>
                  <a:schemeClr val="lt1"/>
                </a:solidFill>
                <a:latin typeface="IBM Plex Sans"/>
                <a:ea typeface="IBM Plex Sans"/>
                <a:cs typeface="IBM Plex Sans"/>
                <a:sym typeface="IBM Plex Sans"/>
              </a:rPr>
              <a:t>омашнее задание</a:t>
            </a:r>
            <a:endParaRPr b="1" i="0" sz="1700" u="none" cap="none" strike="noStrike">
              <a:solidFill>
                <a:schemeClr val="lt1"/>
              </a:solidFill>
              <a:latin typeface="IBM Plex Sans"/>
              <a:ea typeface="IBM Plex Sans"/>
              <a:cs typeface="IBM Plex Sans"/>
              <a:sym typeface="IBM Plex Sans"/>
            </a:endParaRPr>
          </a:p>
        </p:txBody>
      </p:sp>
      <p:sp>
        <p:nvSpPr>
          <p:cNvPr id="551" name="Google Shape;551;p81"/>
          <p:cNvSpPr txBox="1"/>
          <p:nvPr/>
        </p:nvSpPr>
        <p:spPr>
          <a:xfrm>
            <a:off x="611200" y="535575"/>
            <a:ext cx="7277400" cy="46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chemeClr val="dk1"/>
                </a:solidFill>
                <a:latin typeface="IBM Plex Sans"/>
                <a:ea typeface="IBM Plex Sans"/>
                <a:cs typeface="IBM Plex Sans"/>
                <a:sym typeface="IBM Plex Sans"/>
              </a:rPr>
              <a:t>Вывести название и цену для всех анализов, которые продавались 5 февраля 2020 и всю следующую неделю.</a:t>
            </a:r>
            <a:endParaRPr b="1">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b="1" lang="ru-RU">
                <a:solidFill>
                  <a:schemeClr val="dk1"/>
                </a:solidFill>
                <a:latin typeface="IBM Plex Sans"/>
                <a:ea typeface="IBM Plex Sans"/>
                <a:cs typeface="IBM Plex Sans"/>
                <a:sym typeface="IBM Plex Sans"/>
              </a:rPr>
              <a:t>Есть таблица анализов Analysis:</a:t>
            </a:r>
            <a:endParaRPr b="1">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an_id — ID анализа;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an_name — название анализа;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an_cost — себестоимость анализа;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an_price — розничная цена анализа;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an_group — группа анализов.</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b="1" lang="ru-RU">
                <a:solidFill>
                  <a:schemeClr val="dk1"/>
                </a:solidFill>
                <a:latin typeface="IBM Plex Sans"/>
                <a:ea typeface="IBM Plex Sans"/>
                <a:cs typeface="IBM Plex Sans"/>
                <a:sym typeface="IBM Plex Sans"/>
              </a:rPr>
              <a:t>Есть таблица групп анализов Groups:</a:t>
            </a:r>
            <a:endParaRPr b="1">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gr_id — ID группы;</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gr_name — название группы;</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gr_temp — температурный режим хранения.</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b="1" lang="ru-RU">
                <a:solidFill>
                  <a:schemeClr val="dk1"/>
                </a:solidFill>
                <a:latin typeface="IBM Plex Sans"/>
                <a:ea typeface="IBM Plex Sans"/>
                <a:cs typeface="IBM Plex Sans"/>
                <a:sym typeface="IBM Plex Sans"/>
              </a:rPr>
              <a:t>Есть таблица заказов Orders:</a:t>
            </a:r>
            <a:endParaRPr b="1">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ord_id — ID заказа;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ord_datetime — дата и время заказа;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ru-RU">
                <a:solidFill>
                  <a:schemeClr val="dk1"/>
                </a:solidFill>
                <a:latin typeface="IBM Plex Sans"/>
                <a:ea typeface="IBM Plex Sans"/>
                <a:cs typeface="IBM Plex Sans"/>
                <a:sym typeface="IBM Plex Sans"/>
              </a:rPr>
              <a:t>ord_an — ID анализа.</a:t>
            </a:r>
            <a:endParaRPr>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2"/>
          <p:cNvSpPr/>
          <p:nvPr/>
        </p:nvSpPr>
        <p:spPr>
          <a:xfrm>
            <a:off x="0" y="0"/>
            <a:ext cx="9144000" cy="400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lang="ru-RU" sz="1700">
                <a:solidFill>
                  <a:schemeClr val="lt1"/>
                </a:solidFill>
                <a:latin typeface="IBM Plex Sans"/>
                <a:ea typeface="IBM Plex Sans"/>
                <a:cs typeface="IBM Plex Sans"/>
                <a:sym typeface="IBM Plex Sans"/>
              </a:rPr>
              <a:t>Д</a:t>
            </a:r>
            <a:r>
              <a:rPr b="1" i="0" lang="ru-RU" sz="1700" u="none" cap="none" strike="noStrike">
                <a:solidFill>
                  <a:schemeClr val="lt1"/>
                </a:solidFill>
                <a:latin typeface="IBM Plex Sans"/>
                <a:ea typeface="IBM Plex Sans"/>
                <a:cs typeface="IBM Plex Sans"/>
                <a:sym typeface="IBM Plex Sans"/>
              </a:rPr>
              <a:t>омашнее задание</a:t>
            </a:r>
            <a:endParaRPr b="1" i="0" sz="1700" u="none" cap="none" strike="noStrike">
              <a:solidFill>
                <a:schemeClr val="lt1"/>
              </a:solidFill>
              <a:latin typeface="IBM Plex Sans"/>
              <a:ea typeface="IBM Plex Sans"/>
              <a:cs typeface="IBM Plex Sans"/>
              <a:sym typeface="IBM Plex Sans"/>
            </a:endParaRPr>
          </a:p>
        </p:txBody>
      </p:sp>
      <p:sp>
        <p:nvSpPr>
          <p:cNvPr id="557" name="Google Shape;557;p82"/>
          <p:cNvSpPr txBox="1"/>
          <p:nvPr/>
        </p:nvSpPr>
        <p:spPr>
          <a:xfrm>
            <a:off x="611200" y="535575"/>
            <a:ext cx="86451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300">
                <a:solidFill>
                  <a:schemeClr val="dk1"/>
                </a:solidFill>
                <a:latin typeface="IBM Plex Sans"/>
                <a:ea typeface="IBM Plex Sans"/>
                <a:cs typeface="IBM Plex Sans"/>
                <a:sym typeface="IBM Plex Sans"/>
              </a:rPr>
              <a:t>Добавьте новый столбец под названием «время до следующей станции». Чтобы получить это значение, мы вычитаем время станций для пар смежных станций. Мы можем вычислить это значение без использования оконной функции SQL, но это может быть очень сложно. Проще это сделать с помощью оконной функции LEAD . Эта функция сравнивает значения из одной строки со следующей строкой, чтобы получить результат. В этом случае функция сравнивает значения в столбце «время» для станции со станцией сразу после нее.</a:t>
            </a:r>
            <a:endParaRPr sz="1300">
              <a:solidFill>
                <a:schemeClr val="dk1"/>
              </a:solidFill>
              <a:latin typeface="IBM Plex Sans"/>
              <a:ea typeface="IBM Plex Sans"/>
              <a:cs typeface="IBM Plex Sans"/>
              <a:sym typeface="IBM Plex Sans"/>
            </a:endParaRPr>
          </a:p>
        </p:txBody>
      </p:sp>
      <p:pic>
        <p:nvPicPr>
          <p:cNvPr id="558" name="Google Shape;558;p82"/>
          <p:cNvPicPr preferRelativeResize="0"/>
          <p:nvPr/>
        </p:nvPicPr>
        <p:blipFill>
          <a:blip r:embed="rId3">
            <a:alphaModFix/>
          </a:blip>
          <a:stretch>
            <a:fillRect/>
          </a:stretch>
        </p:blipFill>
        <p:spPr>
          <a:xfrm>
            <a:off x="1349613" y="2251063"/>
            <a:ext cx="6657975" cy="2428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3"/>
          <p:cNvSpPr txBox="1"/>
          <p:nvPr/>
        </p:nvSpPr>
        <p:spPr>
          <a:xfrm>
            <a:off x="540000" y="2661450"/>
            <a:ext cx="2451000" cy="215400"/>
          </a:xfrm>
          <a:prstGeom prst="rect">
            <a:avLst/>
          </a:prstGeom>
          <a:noFill/>
          <a:ln>
            <a:noFill/>
          </a:ln>
        </p:spPr>
        <p:txBody>
          <a:bodyPr anchorCtr="0" anchor="t" bIns="0" lIns="0" spcFirstLastPara="1" rIns="0" wrap="square" tIns="0">
            <a:spAutoFit/>
          </a:bodyPr>
          <a:lstStyle/>
          <a:p>
            <a:pPr indent="0" lvl="0" marL="0" rtl="0" algn="l">
              <a:lnSpc>
                <a:spcPct val="108500"/>
              </a:lnSpc>
              <a:spcBef>
                <a:spcPts val="800"/>
              </a:spcBef>
              <a:spcAft>
                <a:spcPts val="0"/>
              </a:spcAft>
              <a:buNone/>
            </a:pPr>
            <a:r>
              <a:rPr b="1" lang="ru-RU">
                <a:solidFill>
                  <a:schemeClr val="dk1"/>
                </a:solidFill>
                <a:latin typeface="IBM Plex Sans"/>
                <a:ea typeface="IBM Plex Sans"/>
                <a:cs typeface="IBM Plex Sans"/>
                <a:sym typeface="IBM Plex Sans"/>
              </a:rPr>
              <a:t>Был урок полезен вам?</a:t>
            </a:r>
            <a:endParaRPr sz="1200"/>
          </a:p>
        </p:txBody>
      </p:sp>
      <p:sp>
        <p:nvSpPr>
          <p:cNvPr id="564" name="Google Shape;564;p83"/>
          <p:cNvSpPr txBox="1"/>
          <p:nvPr/>
        </p:nvSpPr>
        <p:spPr>
          <a:xfrm>
            <a:off x="6511800" y="2661450"/>
            <a:ext cx="2451000" cy="215400"/>
          </a:xfrm>
          <a:prstGeom prst="rect">
            <a:avLst/>
          </a:prstGeom>
          <a:noFill/>
          <a:ln>
            <a:noFill/>
          </a:ln>
        </p:spPr>
        <p:txBody>
          <a:bodyPr anchorCtr="0" anchor="t" bIns="0" lIns="0" spcFirstLastPara="1" rIns="0" wrap="square" tIns="0">
            <a:spAutoFit/>
          </a:bodyPr>
          <a:lstStyle/>
          <a:p>
            <a:pPr indent="0" lvl="0" marL="12700" rtl="0" algn="l">
              <a:lnSpc>
                <a:spcPct val="108500"/>
              </a:lnSpc>
              <a:spcBef>
                <a:spcPts val="800"/>
              </a:spcBef>
              <a:spcAft>
                <a:spcPts val="0"/>
              </a:spcAft>
              <a:buNone/>
            </a:pPr>
            <a:r>
              <a:rPr b="1" lang="ru-RU">
                <a:solidFill>
                  <a:schemeClr val="dk1"/>
                </a:solidFill>
                <a:latin typeface="IBM Plex Sans"/>
                <a:ea typeface="IBM Plex Sans"/>
                <a:cs typeface="IBM Plex Sans"/>
                <a:sym typeface="IBM Plex Sans"/>
              </a:rPr>
              <a:t>Что было сложно?</a:t>
            </a:r>
            <a:endParaRPr sz="1200">
              <a:solidFill>
                <a:schemeClr val="accent1"/>
              </a:solidFill>
            </a:endParaRPr>
          </a:p>
        </p:txBody>
      </p:sp>
      <p:sp>
        <p:nvSpPr>
          <p:cNvPr id="565" name="Google Shape;565;p83"/>
          <p:cNvSpPr txBox="1"/>
          <p:nvPr>
            <p:ph idx="1" type="subTitle"/>
          </p:nvPr>
        </p:nvSpPr>
        <p:spPr>
          <a:xfrm>
            <a:off x="540000" y="152400"/>
            <a:ext cx="8064000" cy="360000"/>
          </a:xfrm>
          <a:prstGeom prst="rect">
            <a:avLst/>
          </a:prstGeom>
        </p:spPr>
        <p:txBody>
          <a:bodyPr anchorCtr="0" anchor="ctr" bIns="36000" lIns="0" spcFirstLastPara="1" rIns="0" wrap="square" tIns="36000">
            <a:noAutofit/>
          </a:bodyPr>
          <a:lstStyle/>
          <a:p>
            <a:pPr indent="0" lvl="0" marL="0" rtl="0" algn="l">
              <a:spcBef>
                <a:spcPts val="0"/>
              </a:spcBef>
              <a:spcAft>
                <a:spcPts val="0"/>
              </a:spcAft>
              <a:buClr>
                <a:schemeClr val="dk1"/>
              </a:buClr>
              <a:buSzPts val="1100"/>
              <a:buFont typeface="Arial"/>
              <a:buNone/>
            </a:pPr>
            <a:r>
              <a:rPr lang="ru-RU">
                <a:solidFill>
                  <a:schemeClr val="dk1"/>
                </a:solidFill>
              </a:rPr>
              <a:t>Семинар 1. </a:t>
            </a:r>
            <a:r>
              <a:rPr lang="ru-RU">
                <a:solidFill>
                  <a:schemeClr val="dk1"/>
                </a:solidFill>
              </a:rPr>
              <a:t>Знакомство с языками программирования</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566" name="Google Shape;566;p83"/>
          <p:cNvSpPr txBox="1"/>
          <p:nvPr>
            <p:ph type="title"/>
          </p:nvPr>
        </p:nvSpPr>
        <p:spPr>
          <a:xfrm>
            <a:off x="548750" y="720000"/>
            <a:ext cx="8064000" cy="319500"/>
          </a:xfrm>
          <a:prstGeom prst="rect">
            <a:avLst/>
          </a:prstGeom>
          <a:noFill/>
          <a:ln>
            <a:noFill/>
          </a:ln>
        </p:spPr>
        <p:txBody>
          <a:bodyPr anchorCtr="0" anchor="b" bIns="0" lIns="0" spcFirstLastPara="1" rIns="0" wrap="square" tIns="5425">
            <a:spAutoFit/>
          </a:bodyPr>
          <a:lstStyle/>
          <a:p>
            <a:pPr indent="0" lvl="0" marL="0" rtl="0" algn="l">
              <a:lnSpc>
                <a:spcPct val="85000"/>
              </a:lnSpc>
              <a:spcBef>
                <a:spcPts val="0"/>
              </a:spcBef>
              <a:spcAft>
                <a:spcPts val="0"/>
              </a:spcAft>
              <a:buSzPts val="600"/>
              <a:buNone/>
            </a:pPr>
            <a:r>
              <a:rPr lang="ru-RU" sz="2400">
                <a:solidFill>
                  <a:schemeClr val="dk1"/>
                </a:solidFill>
                <a:latin typeface="IBM Plex Sans SemiBold"/>
                <a:ea typeface="IBM Plex Sans SemiBold"/>
                <a:cs typeface="IBM Plex Sans SemiBold"/>
                <a:sym typeface="IBM Plex Sans SemiBold"/>
              </a:rPr>
              <a:t>Рефлексия</a:t>
            </a:r>
            <a:endParaRPr sz="2400">
              <a:solidFill>
                <a:schemeClr val="dk1"/>
              </a:solidFill>
              <a:latin typeface="IBM Plex Sans SemiBold"/>
              <a:ea typeface="IBM Plex Sans SemiBold"/>
              <a:cs typeface="IBM Plex Sans SemiBold"/>
              <a:sym typeface="IBM Plex Sans SemiBold"/>
            </a:endParaRPr>
          </a:p>
        </p:txBody>
      </p:sp>
      <p:sp>
        <p:nvSpPr>
          <p:cNvPr id="567" name="Google Shape;567;p83"/>
          <p:cNvSpPr txBox="1"/>
          <p:nvPr/>
        </p:nvSpPr>
        <p:spPr>
          <a:xfrm>
            <a:off x="3355250" y="2661450"/>
            <a:ext cx="2451000" cy="215400"/>
          </a:xfrm>
          <a:prstGeom prst="rect">
            <a:avLst/>
          </a:prstGeom>
          <a:noFill/>
          <a:ln>
            <a:noFill/>
          </a:ln>
        </p:spPr>
        <p:txBody>
          <a:bodyPr anchorCtr="0" anchor="t" bIns="0" lIns="0" spcFirstLastPara="1" rIns="0" wrap="square" tIns="0">
            <a:spAutoFit/>
          </a:bodyPr>
          <a:lstStyle/>
          <a:p>
            <a:pPr indent="0" lvl="0" marL="0" rtl="0" algn="l">
              <a:lnSpc>
                <a:spcPct val="108500"/>
              </a:lnSpc>
              <a:spcBef>
                <a:spcPts val="800"/>
              </a:spcBef>
              <a:spcAft>
                <a:spcPts val="0"/>
              </a:spcAft>
              <a:buNone/>
            </a:pPr>
            <a:r>
              <a:rPr b="1" lang="ru-RU">
                <a:solidFill>
                  <a:schemeClr val="dk1"/>
                </a:solidFill>
                <a:latin typeface="IBM Plex Sans"/>
                <a:ea typeface="IBM Plex Sans"/>
                <a:cs typeface="IBM Plex Sans"/>
                <a:sym typeface="IBM Plex Sans"/>
              </a:rPr>
              <a:t>Узнали вы что-то новое?</a:t>
            </a:r>
            <a:endParaRPr sz="1200"/>
          </a:p>
        </p:txBody>
      </p:sp>
      <p:pic>
        <p:nvPicPr>
          <p:cNvPr id="568" name="Google Shape;568;p83"/>
          <p:cNvPicPr preferRelativeResize="0"/>
          <p:nvPr/>
        </p:nvPicPr>
        <p:blipFill>
          <a:blip r:embed="rId3">
            <a:alphaModFix/>
          </a:blip>
          <a:stretch>
            <a:fillRect/>
          </a:stretch>
        </p:blipFill>
        <p:spPr>
          <a:xfrm>
            <a:off x="1089615" y="1798951"/>
            <a:ext cx="625816" cy="685800"/>
          </a:xfrm>
          <a:prstGeom prst="rect">
            <a:avLst/>
          </a:prstGeom>
          <a:noFill/>
          <a:ln>
            <a:noFill/>
          </a:ln>
        </p:spPr>
      </p:pic>
      <p:pic>
        <p:nvPicPr>
          <p:cNvPr id="569" name="Google Shape;569;p83"/>
          <p:cNvPicPr preferRelativeResize="0"/>
          <p:nvPr/>
        </p:nvPicPr>
        <p:blipFill>
          <a:blip r:embed="rId4">
            <a:alphaModFix/>
          </a:blip>
          <a:stretch>
            <a:fillRect/>
          </a:stretch>
        </p:blipFill>
        <p:spPr>
          <a:xfrm>
            <a:off x="4097770" y="1798950"/>
            <a:ext cx="607178" cy="685800"/>
          </a:xfrm>
          <a:prstGeom prst="rect">
            <a:avLst/>
          </a:prstGeom>
          <a:noFill/>
          <a:ln>
            <a:noFill/>
          </a:ln>
        </p:spPr>
      </p:pic>
      <p:pic>
        <p:nvPicPr>
          <p:cNvPr id="570" name="Google Shape;570;p83"/>
          <p:cNvPicPr preferRelativeResize="0"/>
          <p:nvPr/>
        </p:nvPicPr>
        <p:blipFill>
          <a:blip r:embed="rId5">
            <a:alphaModFix/>
          </a:blip>
          <a:stretch>
            <a:fillRect/>
          </a:stretch>
        </p:blipFill>
        <p:spPr>
          <a:xfrm>
            <a:off x="6984550" y="1798950"/>
            <a:ext cx="650239" cy="685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0"/>
          <p:cNvPicPr preferRelativeResize="0"/>
          <p:nvPr/>
        </p:nvPicPr>
        <p:blipFill rotWithShape="1">
          <a:blip r:embed="rId3">
            <a:alphaModFix/>
          </a:blip>
          <a:srcRect b="0" l="0" r="0" t="0"/>
          <a:stretch/>
        </p:blipFill>
        <p:spPr>
          <a:xfrm>
            <a:off x="4419904" y="0"/>
            <a:ext cx="4724094" cy="5143501"/>
          </a:xfrm>
          <a:prstGeom prst="rect">
            <a:avLst/>
          </a:prstGeom>
          <a:noFill/>
          <a:ln>
            <a:noFill/>
          </a:ln>
        </p:spPr>
      </p:pic>
      <p:pic>
        <p:nvPicPr>
          <p:cNvPr id="326" name="Google Shape;326;p50"/>
          <p:cNvPicPr preferRelativeResize="0"/>
          <p:nvPr/>
        </p:nvPicPr>
        <p:blipFill rotWithShape="1">
          <a:blip r:embed="rId4">
            <a:alphaModFix/>
          </a:blip>
          <a:srcRect b="0" l="0" r="0" t="0"/>
          <a:stretch/>
        </p:blipFill>
        <p:spPr>
          <a:xfrm>
            <a:off x="468000" y="180035"/>
            <a:ext cx="480374" cy="480375"/>
          </a:xfrm>
          <a:prstGeom prst="rect">
            <a:avLst/>
          </a:prstGeom>
          <a:noFill/>
          <a:ln>
            <a:noFill/>
          </a:ln>
        </p:spPr>
      </p:pic>
      <p:sp>
        <p:nvSpPr>
          <p:cNvPr id="327" name="Google Shape;327;p50"/>
          <p:cNvSpPr txBox="1"/>
          <p:nvPr>
            <p:ph type="title"/>
          </p:nvPr>
        </p:nvSpPr>
        <p:spPr>
          <a:xfrm>
            <a:off x="570075" y="791013"/>
            <a:ext cx="20484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a:t>Quiz!</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936900" y="104477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2300">
                <a:solidFill>
                  <a:srgbClr val="333333"/>
                </a:solidFill>
                <a:highlight>
                  <a:srgbClr val="FFFFFF"/>
                </a:highlight>
              </a:rPr>
              <a:t>Для создания новой виртуальной таблицы, которая базируется на результатах сделанного ранее SQL запроса, используется команда:</a:t>
            </a:r>
            <a:endParaRPr sz="2300"/>
          </a:p>
        </p:txBody>
      </p:sp>
      <p:sp>
        <p:nvSpPr>
          <p:cNvPr id="333" name="Google Shape;333;p51"/>
          <p:cNvSpPr txBox="1"/>
          <p:nvPr/>
        </p:nvSpPr>
        <p:spPr>
          <a:xfrm>
            <a:off x="652975" y="2494000"/>
            <a:ext cx="8107200" cy="2489700"/>
          </a:xfrm>
          <a:prstGeom prst="rect">
            <a:avLst/>
          </a:prstGeom>
          <a:noFill/>
          <a:ln>
            <a:noFill/>
          </a:ln>
        </p:spPr>
        <p:txBody>
          <a:bodyPr anchorCtr="0" anchor="t" bIns="0" lIns="0" spcFirstLastPara="1" rIns="0" wrap="square" tIns="0">
            <a:spAutoFit/>
          </a:bodyPr>
          <a:lstStyle/>
          <a:p>
            <a:pPr indent="-327025" lvl="0" marL="457200" rtl="0" algn="l">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CREATE VIRTUAL TABLE</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CREATE VIEW</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ALTER VIEW</a:t>
            </a:r>
            <a:endParaRPr sz="1550">
              <a:solidFill>
                <a:schemeClr val="dk1"/>
              </a:solidFill>
              <a:latin typeface="IBM Plex Sans"/>
              <a:ea typeface="IBM Plex Sans"/>
              <a:cs typeface="IBM Plex Sans"/>
              <a:sym typeface="IBM Plex Sans"/>
            </a:endParaRPr>
          </a:p>
          <a:p>
            <a:pPr indent="0" lvl="0" marL="0" rtl="0" algn="l">
              <a:lnSpc>
                <a:spcPct val="150000"/>
              </a:lnSpc>
              <a:spcBef>
                <a:spcPts val="1200"/>
              </a:spcBef>
              <a:spcAft>
                <a:spcPts val="0"/>
              </a:spcAft>
              <a:buNone/>
            </a:pPr>
            <a:r>
              <a:t/>
            </a:r>
            <a:endParaRPr sz="1550">
              <a:solidFill>
                <a:schemeClr val="dk1"/>
              </a:solidFill>
              <a:latin typeface="IBM Plex Sans"/>
              <a:ea typeface="IBM Plex Sans"/>
              <a:cs typeface="IBM Plex Sans"/>
              <a:sym typeface="IBM Plex Sans"/>
            </a:endParaRPr>
          </a:p>
          <a:p>
            <a:pPr indent="0" lvl="0" marL="0" rtl="0" algn="l">
              <a:lnSpc>
                <a:spcPct val="150000"/>
              </a:lnSpc>
              <a:spcBef>
                <a:spcPts val="1200"/>
              </a:spcBef>
              <a:spcAft>
                <a:spcPts val="0"/>
              </a:spcAft>
              <a:buNone/>
            </a:pPr>
            <a:r>
              <a:t/>
            </a:r>
            <a:endParaRPr sz="1550">
              <a:solidFill>
                <a:schemeClr val="dk1"/>
              </a:solidFill>
              <a:latin typeface="IBM Plex Sans"/>
              <a:ea typeface="IBM Plex Sans"/>
              <a:cs typeface="IBM Plex Sans"/>
              <a:sym typeface="IBM Plex Sans"/>
            </a:endParaRPr>
          </a:p>
          <a:p>
            <a:pPr indent="0" lvl="0" marL="0" rtl="0" algn="l">
              <a:lnSpc>
                <a:spcPct val="150000"/>
              </a:lnSpc>
              <a:spcBef>
                <a:spcPts val="1200"/>
              </a:spcBef>
              <a:spcAft>
                <a:spcPts val="1200"/>
              </a:spcAft>
              <a:buNone/>
            </a:pPr>
            <a:r>
              <a:t/>
            </a:r>
            <a:endParaRPr sz="1550">
              <a:solidFill>
                <a:schemeClr val="dk1"/>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936900" y="104477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2300">
                <a:solidFill>
                  <a:srgbClr val="333333"/>
                </a:solidFill>
                <a:highlight>
                  <a:srgbClr val="FFFFFF"/>
                </a:highlight>
              </a:rPr>
              <a:t>Для создания новой виртуальной таблицы, которая базируется на результатах сделанного ранее SQL запроса, используется команда:</a:t>
            </a:r>
            <a:endParaRPr sz="2300"/>
          </a:p>
        </p:txBody>
      </p:sp>
      <p:sp>
        <p:nvSpPr>
          <p:cNvPr id="339" name="Google Shape;339;p52"/>
          <p:cNvSpPr txBox="1"/>
          <p:nvPr/>
        </p:nvSpPr>
        <p:spPr>
          <a:xfrm>
            <a:off x="652975" y="2494000"/>
            <a:ext cx="8107200" cy="2489700"/>
          </a:xfrm>
          <a:prstGeom prst="rect">
            <a:avLst/>
          </a:prstGeom>
          <a:noFill/>
          <a:ln>
            <a:noFill/>
          </a:ln>
        </p:spPr>
        <p:txBody>
          <a:bodyPr anchorCtr="0" anchor="t" bIns="0" lIns="0" spcFirstLastPara="1" rIns="0" wrap="square" tIns="0">
            <a:spAutoFit/>
          </a:bodyPr>
          <a:lstStyle/>
          <a:p>
            <a:pPr indent="-327025" lvl="0" marL="457200" rtl="0" algn="l">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CREATE VIRTUAL TABLE</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CREATE VIEW</a:t>
            </a:r>
            <a:endParaRPr sz="1550">
              <a:solidFill>
                <a:schemeClr val="dk1"/>
              </a:solidFill>
              <a:highlight>
                <a:schemeClr val="accent3"/>
              </a:highlight>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ALTER VIEW</a:t>
            </a:r>
            <a:endParaRPr sz="1550">
              <a:solidFill>
                <a:schemeClr val="dk1"/>
              </a:solidFill>
              <a:latin typeface="IBM Plex Sans"/>
              <a:ea typeface="IBM Plex Sans"/>
              <a:cs typeface="IBM Plex Sans"/>
              <a:sym typeface="IBM Plex Sans"/>
            </a:endParaRPr>
          </a:p>
          <a:p>
            <a:pPr indent="0" lvl="0" marL="0" rtl="0" algn="l">
              <a:lnSpc>
                <a:spcPct val="150000"/>
              </a:lnSpc>
              <a:spcBef>
                <a:spcPts val="1200"/>
              </a:spcBef>
              <a:spcAft>
                <a:spcPts val="0"/>
              </a:spcAft>
              <a:buNone/>
            </a:pPr>
            <a:r>
              <a:t/>
            </a:r>
            <a:endParaRPr sz="1550">
              <a:solidFill>
                <a:schemeClr val="dk1"/>
              </a:solidFill>
              <a:latin typeface="IBM Plex Sans"/>
              <a:ea typeface="IBM Plex Sans"/>
              <a:cs typeface="IBM Plex Sans"/>
              <a:sym typeface="IBM Plex Sans"/>
            </a:endParaRPr>
          </a:p>
          <a:p>
            <a:pPr indent="0" lvl="0" marL="0" rtl="0" algn="l">
              <a:lnSpc>
                <a:spcPct val="150000"/>
              </a:lnSpc>
              <a:spcBef>
                <a:spcPts val="1200"/>
              </a:spcBef>
              <a:spcAft>
                <a:spcPts val="0"/>
              </a:spcAft>
              <a:buNone/>
            </a:pPr>
            <a:r>
              <a:t/>
            </a:r>
            <a:endParaRPr sz="1550">
              <a:solidFill>
                <a:schemeClr val="dk1"/>
              </a:solidFill>
              <a:latin typeface="IBM Plex Sans"/>
              <a:ea typeface="IBM Plex Sans"/>
              <a:cs typeface="IBM Plex Sans"/>
              <a:sym typeface="IBM Plex Sans"/>
            </a:endParaRPr>
          </a:p>
          <a:p>
            <a:pPr indent="0" lvl="0" marL="0" rtl="0" algn="l">
              <a:lnSpc>
                <a:spcPct val="150000"/>
              </a:lnSpc>
              <a:spcBef>
                <a:spcPts val="1200"/>
              </a:spcBef>
              <a:spcAft>
                <a:spcPts val="1200"/>
              </a:spcAft>
              <a:buNone/>
            </a:pPr>
            <a:r>
              <a:t/>
            </a:r>
            <a:endParaRPr sz="1550">
              <a:solidFill>
                <a:schemeClr val="dk1"/>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973425" y="605950"/>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ru-RU" sz="1400">
                <a:solidFill>
                  <a:srgbClr val="333333"/>
                </a:solidFill>
                <a:highlight>
                  <a:srgbClr val="FFFFFF"/>
                </a:highlight>
              </a:rPr>
              <a:t>Для создания представления, в которое должны попасть только имена сотрудников, работающих в отделе Research, используется запрос:</a:t>
            </a:r>
            <a:endParaRPr sz="1400">
              <a:solidFill>
                <a:srgbClr val="333333"/>
              </a:solidFill>
              <a:highlight>
                <a:srgbClr val="FFFFFF"/>
              </a:highlight>
            </a:endParaRPr>
          </a:p>
          <a:p>
            <a:pPr indent="0" lvl="0" marL="0" rtl="0" algn="l">
              <a:spcBef>
                <a:spcPts val="0"/>
              </a:spcBef>
              <a:spcAft>
                <a:spcPts val="0"/>
              </a:spcAft>
              <a:buNone/>
            </a:pPr>
            <a:r>
              <a:rPr lang="ru-RU" sz="1400">
                <a:solidFill>
                  <a:schemeClr val="accent1"/>
                </a:solidFill>
                <a:highlight>
                  <a:srgbClr val="FFFFFF"/>
                </a:highlight>
              </a:rPr>
              <a:t>CREATE _______</a:t>
            </a:r>
            <a:endParaRPr sz="1400">
              <a:solidFill>
                <a:schemeClr val="accent1"/>
              </a:solidFill>
              <a:highlight>
                <a:srgbClr val="FFFFFF"/>
              </a:highlight>
            </a:endParaRPr>
          </a:p>
          <a:p>
            <a:pPr indent="0" lvl="0" marL="0" rtl="0" algn="l">
              <a:spcBef>
                <a:spcPts val="0"/>
              </a:spcBef>
              <a:spcAft>
                <a:spcPts val="0"/>
              </a:spcAft>
              <a:buClr>
                <a:schemeClr val="dk1"/>
              </a:buClr>
              <a:buSzPts val="1100"/>
              <a:buFont typeface="Arial"/>
              <a:buNone/>
            </a:pPr>
            <a:r>
              <a:rPr lang="ru-RU" sz="1400">
                <a:solidFill>
                  <a:schemeClr val="accent1"/>
                </a:solidFill>
                <a:highlight>
                  <a:srgbClr val="FFFFFF"/>
                </a:highlight>
              </a:rPr>
              <a:t>SELECT Worker_name FROM Worker w, Branch b</a:t>
            </a:r>
            <a:endParaRPr sz="1400">
              <a:solidFill>
                <a:schemeClr val="accent1"/>
              </a:solidFill>
              <a:highlight>
                <a:srgbClr val="FFFFFF"/>
              </a:highlight>
            </a:endParaRPr>
          </a:p>
          <a:p>
            <a:pPr indent="0" lvl="0" marL="0" rtl="0" algn="l">
              <a:spcBef>
                <a:spcPts val="0"/>
              </a:spcBef>
              <a:spcAft>
                <a:spcPts val="0"/>
              </a:spcAft>
              <a:buNone/>
            </a:pPr>
            <a:r>
              <a:rPr lang="ru-RU" sz="1400">
                <a:solidFill>
                  <a:schemeClr val="accent1"/>
                </a:solidFill>
                <a:highlight>
                  <a:srgbClr val="FFFFFF"/>
                </a:highlight>
              </a:rPr>
              <a:t>                              WHERE w.Branch_id = b.Branch_id AND Branch_title LIKE</a:t>
            </a:r>
            <a:endParaRPr sz="1400">
              <a:solidFill>
                <a:schemeClr val="accent1"/>
              </a:solidFill>
              <a:highlight>
                <a:srgbClr val="FFFFFF"/>
              </a:highlight>
            </a:endParaRPr>
          </a:p>
          <a:p>
            <a:pPr indent="0" lvl="0" marL="0" rtl="0" algn="l">
              <a:spcBef>
                <a:spcPts val="0"/>
              </a:spcBef>
              <a:spcAft>
                <a:spcPts val="0"/>
              </a:spcAft>
              <a:buClr>
                <a:schemeClr val="dk1"/>
              </a:buClr>
              <a:buSzPts val="1100"/>
              <a:buFont typeface="Arial"/>
              <a:buNone/>
            </a:pPr>
            <a:r>
              <a:rPr lang="ru-RU" sz="1400">
                <a:solidFill>
                  <a:schemeClr val="accent1"/>
                </a:solidFill>
                <a:highlight>
                  <a:srgbClr val="FFFFFF"/>
                </a:highlight>
              </a:rPr>
              <a:t>‘Research’</a:t>
            </a:r>
            <a:endParaRPr sz="1400">
              <a:solidFill>
                <a:schemeClr val="accent1"/>
              </a:solidFill>
              <a:highlight>
                <a:srgbClr val="FFFFFF"/>
              </a:highlight>
            </a:endParaRPr>
          </a:p>
          <a:p>
            <a:pPr indent="0" lvl="0" marL="0" rtl="0" algn="ctr">
              <a:spcBef>
                <a:spcPts val="0"/>
              </a:spcBef>
              <a:spcAft>
                <a:spcPts val="0"/>
              </a:spcAft>
              <a:buNone/>
            </a:pPr>
            <a:r>
              <a:t/>
            </a:r>
            <a:endParaRPr sz="1400">
              <a:solidFill>
                <a:srgbClr val="333333"/>
              </a:solidFill>
              <a:highlight>
                <a:srgbClr val="FFFFFF"/>
              </a:highlight>
            </a:endParaRPr>
          </a:p>
        </p:txBody>
      </p:sp>
      <p:sp>
        <p:nvSpPr>
          <p:cNvPr id="345" name="Google Shape;345;p53"/>
          <p:cNvSpPr txBox="1"/>
          <p:nvPr/>
        </p:nvSpPr>
        <p:spPr>
          <a:xfrm>
            <a:off x="652975" y="3218800"/>
            <a:ext cx="8107200" cy="1670100"/>
          </a:xfrm>
          <a:prstGeom prst="rect">
            <a:avLst/>
          </a:prstGeom>
          <a:noFill/>
          <a:ln>
            <a:noFill/>
          </a:ln>
        </p:spPr>
        <p:txBody>
          <a:bodyPr anchorCtr="0" anchor="t" bIns="0" lIns="0" spcFirstLastPara="1" rIns="0" wrap="square" tIns="0">
            <a:spAutoFit/>
          </a:bodyPr>
          <a:lstStyle/>
          <a:p>
            <a:pPr indent="-327025" lvl="0" marL="457200" rtl="0" algn="l">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AS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view1 AS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AS SUBQUERY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a:t>
            </a:r>
            <a:r>
              <a:rPr lang="ru-RU" sz="1550">
                <a:solidFill>
                  <a:schemeClr val="dk1"/>
                </a:solidFill>
                <a:latin typeface="IBM Plex Sans"/>
                <a:ea typeface="IBM Plex Sans"/>
                <a:cs typeface="IBM Plex Sans"/>
                <a:sym typeface="IBM Plex Sans"/>
              </a:rPr>
              <a:t>VIEW </a:t>
            </a:r>
            <a:r>
              <a:rPr lang="ru-RU" sz="1550">
                <a:solidFill>
                  <a:schemeClr val="dk1"/>
                </a:solidFill>
                <a:latin typeface="IBM Plex Sans"/>
                <a:ea typeface="IBM Plex Sans"/>
                <a:cs typeface="IBM Plex Sans"/>
                <a:sym typeface="IBM Plex Sans"/>
              </a:rPr>
              <a:t>view1 AS  </a:t>
            </a:r>
            <a:endParaRPr sz="1550">
              <a:solidFill>
                <a:schemeClr val="dk1"/>
              </a:solidFill>
              <a:latin typeface="IBM Plex Sans"/>
              <a:ea typeface="IBM Plex Sans"/>
              <a:cs typeface="IBM Plex Sans"/>
              <a:sym typeface="IBM Plex Sans"/>
            </a:endParaRPr>
          </a:p>
        </p:txBody>
      </p:sp>
      <p:pic>
        <p:nvPicPr>
          <p:cNvPr id="346" name="Google Shape;346;p53"/>
          <p:cNvPicPr preferRelativeResize="0"/>
          <p:nvPr/>
        </p:nvPicPr>
        <p:blipFill>
          <a:blip r:embed="rId3">
            <a:alphaModFix/>
          </a:blip>
          <a:stretch>
            <a:fillRect/>
          </a:stretch>
        </p:blipFill>
        <p:spPr>
          <a:xfrm>
            <a:off x="4080675" y="1826750"/>
            <a:ext cx="4544350" cy="186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title"/>
          </p:nvPr>
        </p:nvSpPr>
        <p:spPr>
          <a:xfrm>
            <a:off x="973425" y="605950"/>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RU" sz="1400">
                <a:solidFill>
                  <a:srgbClr val="333333"/>
                </a:solidFill>
                <a:highlight>
                  <a:srgbClr val="FFFFFF"/>
                </a:highlight>
              </a:rPr>
              <a:t>Для создания представления, в которое должны попасть только имена сотрудников, работающих в отделе Research, используется запрос:</a:t>
            </a:r>
            <a:endParaRPr sz="1400">
              <a:solidFill>
                <a:srgbClr val="333333"/>
              </a:solidFill>
              <a:highlight>
                <a:srgbClr val="FFFFFF"/>
              </a:highlight>
            </a:endParaRPr>
          </a:p>
          <a:p>
            <a:pPr indent="0" lvl="0" marL="0" rtl="0" algn="l">
              <a:spcBef>
                <a:spcPts val="0"/>
              </a:spcBef>
              <a:spcAft>
                <a:spcPts val="0"/>
              </a:spcAft>
              <a:buNone/>
            </a:pPr>
            <a:r>
              <a:rPr lang="ru-RU" sz="1400">
                <a:solidFill>
                  <a:schemeClr val="accent1"/>
                </a:solidFill>
                <a:highlight>
                  <a:srgbClr val="FFFFFF"/>
                </a:highlight>
              </a:rPr>
              <a:t>CREATE _______</a:t>
            </a:r>
            <a:endParaRPr sz="1400">
              <a:solidFill>
                <a:schemeClr val="accent1"/>
              </a:solidFill>
              <a:highlight>
                <a:srgbClr val="FFFFFF"/>
              </a:highlight>
            </a:endParaRPr>
          </a:p>
          <a:p>
            <a:pPr indent="0" lvl="0" marL="0" rtl="0" algn="l">
              <a:spcBef>
                <a:spcPts val="0"/>
              </a:spcBef>
              <a:spcAft>
                <a:spcPts val="0"/>
              </a:spcAft>
              <a:buNone/>
            </a:pPr>
            <a:r>
              <a:rPr lang="ru-RU" sz="1400">
                <a:solidFill>
                  <a:schemeClr val="accent1"/>
                </a:solidFill>
                <a:highlight>
                  <a:srgbClr val="FFFFFF"/>
                </a:highlight>
              </a:rPr>
              <a:t>SELECT Worker_name FROM Worker w, Branch b</a:t>
            </a:r>
            <a:endParaRPr sz="1400">
              <a:solidFill>
                <a:schemeClr val="accent1"/>
              </a:solidFill>
              <a:highlight>
                <a:srgbClr val="FFFFFF"/>
              </a:highlight>
            </a:endParaRPr>
          </a:p>
          <a:p>
            <a:pPr indent="0" lvl="0" marL="0" rtl="0" algn="l">
              <a:spcBef>
                <a:spcPts val="0"/>
              </a:spcBef>
              <a:spcAft>
                <a:spcPts val="0"/>
              </a:spcAft>
              <a:buNone/>
            </a:pPr>
            <a:r>
              <a:rPr lang="ru-RU" sz="1400">
                <a:solidFill>
                  <a:schemeClr val="accent1"/>
                </a:solidFill>
                <a:highlight>
                  <a:srgbClr val="FFFFFF"/>
                </a:highlight>
              </a:rPr>
              <a:t>                              WHERE w.Branch_id = b.Branch_id AND Branch_title LIKE</a:t>
            </a:r>
            <a:endParaRPr sz="1400">
              <a:solidFill>
                <a:schemeClr val="accent1"/>
              </a:solidFill>
              <a:highlight>
                <a:srgbClr val="FFFFFF"/>
              </a:highlight>
            </a:endParaRPr>
          </a:p>
          <a:p>
            <a:pPr indent="0" lvl="0" marL="0" rtl="0" algn="l">
              <a:spcBef>
                <a:spcPts val="0"/>
              </a:spcBef>
              <a:spcAft>
                <a:spcPts val="0"/>
              </a:spcAft>
              <a:buNone/>
            </a:pPr>
            <a:r>
              <a:rPr lang="ru-RU" sz="1400">
                <a:solidFill>
                  <a:schemeClr val="accent1"/>
                </a:solidFill>
                <a:highlight>
                  <a:srgbClr val="FFFFFF"/>
                </a:highlight>
              </a:rPr>
              <a:t>‘Research’</a:t>
            </a:r>
            <a:endParaRPr sz="1400">
              <a:solidFill>
                <a:schemeClr val="accent1"/>
              </a:solidFill>
              <a:highlight>
                <a:srgbClr val="FFFFFF"/>
              </a:highlight>
            </a:endParaRPr>
          </a:p>
          <a:p>
            <a:pPr indent="0" lvl="0" marL="0" rtl="0" algn="ctr">
              <a:spcBef>
                <a:spcPts val="0"/>
              </a:spcBef>
              <a:spcAft>
                <a:spcPts val="0"/>
              </a:spcAft>
              <a:buNone/>
            </a:pPr>
            <a:r>
              <a:t/>
            </a:r>
            <a:endParaRPr sz="1400">
              <a:solidFill>
                <a:srgbClr val="333333"/>
              </a:solidFill>
              <a:highlight>
                <a:srgbClr val="FFFFFF"/>
              </a:highlight>
            </a:endParaRPr>
          </a:p>
        </p:txBody>
      </p:sp>
      <p:sp>
        <p:nvSpPr>
          <p:cNvPr id="352" name="Google Shape;352;p54"/>
          <p:cNvSpPr txBox="1"/>
          <p:nvPr/>
        </p:nvSpPr>
        <p:spPr>
          <a:xfrm>
            <a:off x="652975" y="3218800"/>
            <a:ext cx="8107200" cy="1670100"/>
          </a:xfrm>
          <a:prstGeom prst="rect">
            <a:avLst/>
          </a:prstGeom>
          <a:noFill/>
          <a:ln>
            <a:noFill/>
          </a:ln>
        </p:spPr>
        <p:txBody>
          <a:bodyPr anchorCtr="0" anchor="t" bIns="0" lIns="0" spcFirstLastPara="1" rIns="0" wrap="square" tIns="0">
            <a:spAutoFit/>
          </a:bodyPr>
          <a:lstStyle/>
          <a:p>
            <a:pPr indent="-327025" lvl="0" marL="457200" rtl="0" algn="l">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AS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view1 AS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AS SUBQUERY  </a:t>
            </a:r>
            <a:endParaRPr sz="1550">
              <a:solidFill>
                <a:schemeClr val="dk1"/>
              </a:solidFill>
              <a:latin typeface="IBM Plex Sans"/>
              <a:ea typeface="IBM Plex Sans"/>
              <a:cs typeface="IBM Plex Sans"/>
              <a:sym typeface="IBM Plex Sans"/>
            </a:endParaRPr>
          </a:p>
          <a:p>
            <a:pPr indent="-327025" lvl="0" marL="457200" rtl="0" algn="l">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rgbClr val="FFFF00"/>
                </a:highlight>
                <a:latin typeface="IBM Plex Sans"/>
                <a:ea typeface="IBM Plex Sans"/>
                <a:cs typeface="IBM Plex Sans"/>
                <a:sym typeface="IBM Plex Sans"/>
              </a:rPr>
              <a:t> VIEW view1 AS  </a:t>
            </a:r>
            <a:endParaRPr sz="1550">
              <a:solidFill>
                <a:schemeClr val="dk1"/>
              </a:solidFill>
              <a:highlight>
                <a:srgbClr val="FFFF00"/>
              </a:highlight>
              <a:latin typeface="IBM Plex Sans"/>
              <a:ea typeface="IBM Plex Sans"/>
              <a:cs typeface="IBM Plex Sans"/>
              <a:sym typeface="IBM Plex Sans"/>
            </a:endParaRPr>
          </a:p>
        </p:txBody>
      </p:sp>
      <p:pic>
        <p:nvPicPr>
          <p:cNvPr id="353" name="Google Shape;353;p54"/>
          <p:cNvPicPr preferRelativeResize="0"/>
          <p:nvPr/>
        </p:nvPicPr>
        <p:blipFill>
          <a:blip r:embed="rId3">
            <a:alphaModFix/>
          </a:blip>
          <a:stretch>
            <a:fillRect/>
          </a:stretch>
        </p:blipFill>
        <p:spPr>
          <a:xfrm>
            <a:off x="4080675" y="1826750"/>
            <a:ext cx="4544350" cy="186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1017875" y="524325"/>
            <a:ext cx="72702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ru-RU" sz="1300"/>
              <a:t>Для создания представления, в которое должны попасть только имена студентов второго курса, используется запрос:</a:t>
            </a:r>
            <a:endParaRPr sz="1300"/>
          </a:p>
          <a:p>
            <a:pPr indent="0" lvl="0" marL="0" rtl="0" algn="ctr">
              <a:spcBef>
                <a:spcPts val="0"/>
              </a:spcBef>
              <a:spcAft>
                <a:spcPts val="0"/>
              </a:spcAft>
              <a:buClr>
                <a:schemeClr val="dk1"/>
              </a:buClr>
              <a:buSzPts val="1100"/>
              <a:buFont typeface="Arial"/>
              <a:buNone/>
            </a:pPr>
            <a:r>
              <a:rPr lang="ru-RU" sz="1300">
                <a:solidFill>
                  <a:schemeClr val="accent1"/>
                </a:solidFill>
              </a:rPr>
              <a:t>CREATE VIEW view 1 </a:t>
            </a:r>
            <a:endParaRPr sz="1300">
              <a:solidFill>
                <a:schemeClr val="accent1"/>
              </a:solidFill>
            </a:endParaRPr>
          </a:p>
          <a:p>
            <a:pPr indent="0" lvl="0" marL="0" rtl="0" algn="ctr">
              <a:spcBef>
                <a:spcPts val="0"/>
              </a:spcBef>
              <a:spcAft>
                <a:spcPts val="0"/>
              </a:spcAft>
              <a:buNone/>
            </a:pPr>
            <a:r>
              <a:rPr lang="ru-RU" sz="1300">
                <a:solidFill>
                  <a:schemeClr val="accent1"/>
                </a:solidFill>
              </a:rPr>
              <a:t>AS…..</a:t>
            </a:r>
            <a:endParaRPr sz="1300">
              <a:solidFill>
                <a:schemeClr val="accent1"/>
              </a:solidFill>
            </a:endParaRPr>
          </a:p>
        </p:txBody>
      </p:sp>
      <p:sp>
        <p:nvSpPr>
          <p:cNvPr id="359" name="Google Shape;359;p55"/>
          <p:cNvSpPr txBox="1"/>
          <p:nvPr/>
        </p:nvSpPr>
        <p:spPr>
          <a:xfrm>
            <a:off x="518400" y="3300225"/>
            <a:ext cx="8107200" cy="1439100"/>
          </a:xfrm>
          <a:prstGeom prst="rect">
            <a:avLst/>
          </a:prstGeom>
          <a:noFill/>
          <a:ln>
            <a:noFill/>
          </a:ln>
        </p:spPr>
        <p:txBody>
          <a:bodyPr anchorCtr="0" anchor="t" bIns="0" lIns="0" spcFirstLastPara="1" rIns="0" wrap="square" tIns="0">
            <a:spAutoFit/>
          </a:bodyPr>
          <a:lstStyle/>
          <a:p>
            <a:pPr indent="-298450" lvl="0" marL="457200" rtl="0" algn="l">
              <a:lnSpc>
                <a:spcPct val="150000"/>
              </a:lnSpc>
              <a:spcBef>
                <a:spcPts val="120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(SELECT Student_name FROM Students JOIN Groups ON Students.Group_id = Groups.Group_id) WITH CHECK OPTION Grade_level = 2  </a:t>
            </a:r>
            <a:endParaRPr sz="1100">
              <a:solidFill>
                <a:schemeClr val="dk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SELECT Student_name FROM Students, Groups WHERE Students.Group_id = Groups.Group_id AND Grade_level = 2  </a:t>
            </a:r>
            <a:endParaRPr sz="1100">
              <a:solidFill>
                <a:schemeClr val="dk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(SELECT Student_name FROM Students JOIN Groups ON Students.Group_id = Groups.Group_id AND Grade_level = 2)  </a:t>
            </a:r>
            <a:endParaRPr sz="1100">
              <a:solidFill>
                <a:schemeClr val="dk1"/>
              </a:solidFill>
              <a:latin typeface="IBM Plex Sans"/>
              <a:ea typeface="IBM Plex Sans"/>
              <a:cs typeface="IBM Plex Sans"/>
              <a:sym typeface="IBM Plex Sans"/>
            </a:endParaRPr>
          </a:p>
          <a:p>
            <a:pPr indent="-298450" lvl="0" marL="457200" rtl="0" algn="l">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WITH CHECK OPTION Grade_level=2 (SELECT Student_name FROM Students JOIN Groups ON Students.Group_id = Groups.Group_id)  </a:t>
            </a:r>
            <a:endParaRPr sz="1100">
              <a:solidFill>
                <a:schemeClr val="dk1"/>
              </a:solidFill>
              <a:latin typeface="IBM Plex Sans"/>
              <a:ea typeface="IBM Plex Sans"/>
              <a:cs typeface="IBM Plex Sans"/>
              <a:sym typeface="IBM Plex Sans"/>
            </a:endParaRPr>
          </a:p>
        </p:txBody>
      </p:sp>
      <p:pic>
        <p:nvPicPr>
          <p:cNvPr id="360" name="Google Shape;360;p55"/>
          <p:cNvPicPr preferRelativeResize="0"/>
          <p:nvPr/>
        </p:nvPicPr>
        <p:blipFill>
          <a:blip r:embed="rId3">
            <a:alphaModFix/>
          </a:blip>
          <a:stretch>
            <a:fillRect/>
          </a:stretch>
        </p:blipFill>
        <p:spPr>
          <a:xfrm>
            <a:off x="1892600" y="1568650"/>
            <a:ext cx="5520749" cy="157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Макет шаблона GB">
  <a:themeElements>
    <a:clrScheme name="Simple Light">
      <a:dk1>
        <a:srgbClr val="000000"/>
      </a:dk1>
      <a:lt1>
        <a:srgbClr val="FFFFFF"/>
      </a:lt1>
      <a:dk2>
        <a:srgbClr val="8F93A3"/>
      </a:dk2>
      <a:lt2>
        <a:srgbClr val="B7B9C8"/>
      </a:lt2>
      <a:accent1>
        <a:srgbClr val="6654D9"/>
      </a:accent1>
      <a:accent2>
        <a:srgbClr val="F65121"/>
      </a:accent2>
      <a:accent3>
        <a:srgbClr val="E0FF23"/>
      </a:accent3>
      <a:accent4>
        <a:srgbClr val="F458E3"/>
      </a:accent4>
      <a:accent5>
        <a:srgbClr val="1BAFAF"/>
      </a:accent5>
      <a:accent6>
        <a:srgbClr val="FFDB00"/>
      </a:accent6>
      <a:hlink>
        <a:srgbClr val="6654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Макет шаблона GB">
  <a:themeElements>
    <a:clrScheme name="Simple Light">
      <a:dk1>
        <a:srgbClr val="000000"/>
      </a:dk1>
      <a:lt1>
        <a:srgbClr val="FFFFFF"/>
      </a:lt1>
      <a:dk2>
        <a:srgbClr val="8F93A3"/>
      </a:dk2>
      <a:lt2>
        <a:srgbClr val="B7B9C8"/>
      </a:lt2>
      <a:accent1>
        <a:srgbClr val="6654D9"/>
      </a:accent1>
      <a:accent2>
        <a:srgbClr val="F65121"/>
      </a:accent2>
      <a:accent3>
        <a:srgbClr val="E0FF23"/>
      </a:accent3>
      <a:accent4>
        <a:srgbClr val="F458E3"/>
      </a:accent4>
      <a:accent5>
        <a:srgbClr val="1BAFAF"/>
      </a:accent5>
      <a:accent6>
        <a:srgbClr val="FFDB00"/>
      </a:accent6>
      <a:hlink>
        <a:srgbClr val="6654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